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4" r:id="rId1"/>
  </p:sldMasterIdLst>
  <p:notesMasterIdLst>
    <p:notesMasterId r:id="rId19"/>
  </p:notesMasterIdLst>
  <p:sldIdLst>
    <p:sldId id="256" r:id="rId2"/>
    <p:sldId id="259" r:id="rId3"/>
    <p:sldId id="257" r:id="rId4"/>
    <p:sldId id="262" r:id="rId5"/>
    <p:sldId id="258" r:id="rId6"/>
    <p:sldId id="260" r:id="rId7"/>
    <p:sldId id="263" r:id="rId8"/>
    <p:sldId id="264" r:id="rId9"/>
    <p:sldId id="265" r:id="rId10"/>
    <p:sldId id="266" r:id="rId11"/>
    <p:sldId id="272" r:id="rId12"/>
    <p:sldId id="269" r:id="rId13"/>
    <p:sldId id="271" r:id="rId14"/>
    <p:sldId id="268" r:id="rId15"/>
    <p:sldId id="267" r:id="rId16"/>
    <p:sldId id="270" r:id="rId17"/>
    <p:sldId id="26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heme" Target="theme/theme1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A2C243-FDE6-4BD6-ACC1-ACFC10307703}" type="doc">
      <dgm:prSet loTypeId="urn:microsoft.com/office/officeart/2008/layout/LinedList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4EFB3093-291D-4743-8552-DCD04A4F493C}">
      <dgm:prSet custT="1"/>
      <dgm:spPr/>
      <dgm:t>
        <a:bodyPr/>
        <a:lstStyle/>
        <a:p>
          <a:pPr rtl="0"/>
          <a:r>
            <a:rPr lang="en-US" sz="3600" b="0" i="0" dirty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Drug-induced lupus erythematosus (DILE) is a variant of lupus erythematosus that resolves within days to months after withdrawal of the culprit drug in a patient with no underlying immune system dysfunction.</a:t>
          </a:r>
          <a:endParaRPr lang="ar-IQ" sz="3600" dirty="0">
            <a:solidFill>
              <a:schemeClr val="bg1"/>
            </a:solidFill>
            <a:latin typeface="AngsanaUPC" panose="02020603050405020304" pitchFamily="18" charset="-34"/>
            <a:cs typeface="+mj-cs"/>
          </a:endParaRPr>
        </a:p>
      </dgm:t>
    </dgm:pt>
    <dgm:pt modelId="{7A132B64-2344-4573-B06F-37CDF4536123}" type="parTrans" cxnId="{E7525CF2-0A45-4EB1-BC1B-35AC07EBDA4D}">
      <dgm:prSet/>
      <dgm:spPr/>
      <dgm:t>
        <a:bodyPr/>
        <a:lstStyle/>
        <a:p>
          <a:endParaRPr lang="en-US" sz="3200">
            <a:solidFill>
              <a:schemeClr val="bg1"/>
            </a:solidFill>
            <a:cs typeface="+mj-cs"/>
          </a:endParaRPr>
        </a:p>
      </dgm:t>
    </dgm:pt>
    <dgm:pt modelId="{449C6B68-BAF5-40D7-AC41-8CB4391EB05F}" type="sibTrans" cxnId="{E7525CF2-0A45-4EB1-BC1B-35AC07EBDA4D}">
      <dgm:prSet/>
      <dgm:spPr/>
      <dgm:t>
        <a:bodyPr/>
        <a:lstStyle/>
        <a:p>
          <a:endParaRPr lang="en-US" sz="3200">
            <a:solidFill>
              <a:schemeClr val="bg1"/>
            </a:solidFill>
            <a:cs typeface="+mj-cs"/>
          </a:endParaRPr>
        </a:p>
      </dgm:t>
    </dgm:pt>
    <dgm:pt modelId="{8C113910-88A2-43F0-B8E0-FC08616DD6C1}">
      <dgm:prSet custT="1"/>
      <dgm:spPr/>
      <dgm:t>
        <a:bodyPr/>
        <a:lstStyle/>
        <a:p>
          <a:pPr rtl="0"/>
          <a:r>
            <a:rPr lang="en-US" sz="3600" b="0" i="0" dirty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DILE can arise months to years after exposure to drugs prescribed to treat various medical conditions. </a:t>
          </a:r>
          <a:endParaRPr lang="ar-IQ" sz="3600" dirty="0">
            <a:solidFill>
              <a:schemeClr val="bg1"/>
            </a:solidFill>
            <a:latin typeface="AngsanaUPC" panose="02020603050405020304" pitchFamily="18" charset="-34"/>
            <a:cs typeface="+mj-cs"/>
          </a:endParaRPr>
        </a:p>
      </dgm:t>
    </dgm:pt>
    <dgm:pt modelId="{4D60F7F0-AE01-48A6-B8E7-38E6CD809C8D}" type="parTrans" cxnId="{01F3E4E9-7C70-40CD-9DAB-EAB3DD524612}">
      <dgm:prSet/>
      <dgm:spPr/>
      <dgm:t>
        <a:bodyPr/>
        <a:lstStyle/>
        <a:p>
          <a:endParaRPr lang="en-US" sz="3200">
            <a:solidFill>
              <a:schemeClr val="bg1"/>
            </a:solidFill>
            <a:cs typeface="+mj-cs"/>
          </a:endParaRPr>
        </a:p>
      </dgm:t>
    </dgm:pt>
    <dgm:pt modelId="{A6F68BB4-0562-43DC-9CAB-9F8D66FCCC0F}" type="sibTrans" cxnId="{01F3E4E9-7C70-40CD-9DAB-EAB3DD524612}">
      <dgm:prSet/>
      <dgm:spPr/>
      <dgm:t>
        <a:bodyPr/>
        <a:lstStyle/>
        <a:p>
          <a:endParaRPr lang="en-US" sz="3200">
            <a:solidFill>
              <a:schemeClr val="bg1"/>
            </a:solidFill>
            <a:cs typeface="+mj-cs"/>
          </a:endParaRPr>
        </a:p>
      </dgm:t>
    </dgm:pt>
    <dgm:pt modelId="{F5E9B86D-C93E-4F1C-A15F-2219219E1D5A}" type="pres">
      <dgm:prSet presAssocID="{C2A2C243-FDE6-4BD6-ACC1-ACFC10307703}" presName="vert0" presStyleCnt="0">
        <dgm:presLayoutVars>
          <dgm:dir/>
          <dgm:animOne val="branch"/>
          <dgm:animLvl val="lvl"/>
        </dgm:presLayoutVars>
      </dgm:prSet>
      <dgm:spPr/>
    </dgm:pt>
    <dgm:pt modelId="{D0E4180C-0135-4707-BC9F-CAD574BC777D}" type="pres">
      <dgm:prSet presAssocID="{4EFB3093-291D-4743-8552-DCD04A4F493C}" presName="thickLine" presStyleLbl="alignNode1" presStyleIdx="0" presStyleCnt="2"/>
      <dgm:spPr/>
    </dgm:pt>
    <dgm:pt modelId="{E51FD395-1CB5-4D48-B084-FE598E60134A}" type="pres">
      <dgm:prSet presAssocID="{4EFB3093-291D-4743-8552-DCD04A4F493C}" presName="horz1" presStyleCnt="0"/>
      <dgm:spPr/>
    </dgm:pt>
    <dgm:pt modelId="{E6101444-D714-4A01-A5DA-4CBBDA52E184}" type="pres">
      <dgm:prSet presAssocID="{4EFB3093-291D-4743-8552-DCD04A4F493C}" presName="tx1" presStyleLbl="revTx" presStyleIdx="0" presStyleCnt="2"/>
      <dgm:spPr/>
    </dgm:pt>
    <dgm:pt modelId="{83D75820-33B4-45BB-B800-B48F4590A4E6}" type="pres">
      <dgm:prSet presAssocID="{4EFB3093-291D-4743-8552-DCD04A4F493C}" presName="vert1" presStyleCnt="0"/>
      <dgm:spPr/>
    </dgm:pt>
    <dgm:pt modelId="{B7744CB6-0266-4F5C-9232-1288105E601F}" type="pres">
      <dgm:prSet presAssocID="{8C113910-88A2-43F0-B8E0-FC08616DD6C1}" presName="thickLine" presStyleLbl="alignNode1" presStyleIdx="1" presStyleCnt="2"/>
      <dgm:spPr/>
    </dgm:pt>
    <dgm:pt modelId="{3F458E23-F8AC-4F42-A27B-6E6817BB54B9}" type="pres">
      <dgm:prSet presAssocID="{8C113910-88A2-43F0-B8E0-FC08616DD6C1}" presName="horz1" presStyleCnt="0"/>
      <dgm:spPr/>
    </dgm:pt>
    <dgm:pt modelId="{393A45AC-895B-4415-B8DD-40BFC68D1A85}" type="pres">
      <dgm:prSet presAssocID="{8C113910-88A2-43F0-B8E0-FC08616DD6C1}" presName="tx1" presStyleLbl="revTx" presStyleIdx="1" presStyleCnt="2"/>
      <dgm:spPr/>
    </dgm:pt>
    <dgm:pt modelId="{C88941E0-C8E8-4B18-9FB7-2FF03C9513F4}" type="pres">
      <dgm:prSet presAssocID="{8C113910-88A2-43F0-B8E0-FC08616DD6C1}" presName="vert1" presStyleCnt="0"/>
      <dgm:spPr/>
    </dgm:pt>
  </dgm:ptLst>
  <dgm:cxnLst>
    <dgm:cxn modelId="{E729E762-B61F-4AA8-AAE6-1B15CEDA12FC}" type="presOf" srcId="{C2A2C243-FDE6-4BD6-ACC1-ACFC10307703}" destId="{F5E9B86D-C93E-4F1C-A15F-2219219E1D5A}" srcOrd="0" destOrd="0" presId="urn:microsoft.com/office/officeart/2008/layout/LinedList"/>
    <dgm:cxn modelId="{7BA68E69-4111-4429-9BFC-712B598C09E8}" type="presOf" srcId="{4EFB3093-291D-4743-8552-DCD04A4F493C}" destId="{E6101444-D714-4A01-A5DA-4CBBDA52E184}" srcOrd="0" destOrd="0" presId="urn:microsoft.com/office/officeart/2008/layout/LinedList"/>
    <dgm:cxn modelId="{01F3E4E9-7C70-40CD-9DAB-EAB3DD524612}" srcId="{C2A2C243-FDE6-4BD6-ACC1-ACFC10307703}" destId="{8C113910-88A2-43F0-B8E0-FC08616DD6C1}" srcOrd="1" destOrd="0" parTransId="{4D60F7F0-AE01-48A6-B8E7-38E6CD809C8D}" sibTransId="{A6F68BB4-0562-43DC-9CAB-9F8D66FCCC0F}"/>
    <dgm:cxn modelId="{E7525CF2-0A45-4EB1-BC1B-35AC07EBDA4D}" srcId="{C2A2C243-FDE6-4BD6-ACC1-ACFC10307703}" destId="{4EFB3093-291D-4743-8552-DCD04A4F493C}" srcOrd="0" destOrd="0" parTransId="{7A132B64-2344-4573-B06F-37CDF4536123}" sibTransId="{449C6B68-BAF5-40D7-AC41-8CB4391EB05F}"/>
    <dgm:cxn modelId="{DA79A9FC-DD79-47C7-B47D-ED439F37D600}" type="presOf" srcId="{8C113910-88A2-43F0-B8E0-FC08616DD6C1}" destId="{393A45AC-895B-4415-B8DD-40BFC68D1A85}" srcOrd="0" destOrd="0" presId="urn:microsoft.com/office/officeart/2008/layout/LinedList"/>
    <dgm:cxn modelId="{08008B02-9D3A-43C6-8576-9EBB397B0F70}" type="presParOf" srcId="{F5E9B86D-C93E-4F1C-A15F-2219219E1D5A}" destId="{D0E4180C-0135-4707-BC9F-CAD574BC777D}" srcOrd="0" destOrd="0" presId="urn:microsoft.com/office/officeart/2008/layout/LinedList"/>
    <dgm:cxn modelId="{62F98A35-242F-44A9-901F-D27BAC47AC13}" type="presParOf" srcId="{F5E9B86D-C93E-4F1C-A15F-2219219E1D5A}" destId="{E51FD395-1CB5-4D48-B084-FE598E60134A}" srcOrd="1" destOrd="0" presId="urn:microsoft.com/office/officeart/2008/layout/LinedList"/>
    <dgm:cxn modelId="{62FC75F2-BE14-4567-9B0B-CBEF3F1E495D}" type="presParOf" srcId="{E51FD395-1CB5-4D48-B084-FE598E60134A}" destId="{E6101444-D714-4A01-A5DA-4CBBDA52E184}" srcOrd="0" destOrd="0" presId="urn:microsoft.com/office/officeart/2008/layout/LinedList"/>
    <dgm:cxn modelId="{3F413434-9778-4811-BE57-2AE15BEE4A63}" type="presParOf" srcId="{E51FD395-1CB5-4D48-B084-FE598E60134A}" destId="{83D75820-33B4-45BB-B800-B48F4590A4E6}" srcOrd="1" destOrd="0" presId="urn:microsoft.com/office/officeart/2008/layout/LinedList"/>
    <dgm:cxn modelId="{5F35A27C-DEF0-4DB6-A78C-6F33764E6146}" type="presParOf" srcId="{F5E9B86D-C93E-4F1C-A15F-2219219E1D5A}" destId="{B7744CB6-0266-4F5C-9232-1288105E601F}" srcOrd="2" destOrd="0" presId="urn:microsoft.com/office/officeart/2008/layout/LinedList"/>
    <dgm:cxn modelId="{9A5A3648-BAB2-451F-9BA4-1B948BB82B21}" type="presParOf" srcId="{F5E9B86D-C93E-4F1C-A15F-2219219E1D5A}" destId="{3F458E23-F8AC-4F42-A27B-6E6817BB54B9}" srcOrd="3" destOrd="0" presId="urn:microsoft.com/office/officeart/2008/layout/LinedList"/>
    <dgm:cxn modelId="{06682E2A-1F55-48C3-AB02-44AF6C266363}" type="presParOf" srcId="{3F458E23-F8AC-4F42-A27B-6E6817BB54B9}" destId="{393A45AC-895B-4415-B8DD-40BFC68D1A85}" srcOrd="0" destOrd="0" presId="urn:microsoft.com/office/officeart/2008/layout/LinedList"/>
    <dgm:cxn modelId="{AF581442-FBD3-4021-A0BF-3DB76407D4E3}" type="presParOf" srcId="{3F458E23-F8AC-4F42-A27B-6E6817BB54B9}" destId="{C88941E0-C8E8-4B18-9FB7-2FF03C9513F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80FBB1-43B1-4748-AF53-9ED5D4582FA8}" type="doc">
      <dgm:prSet loTypeId="urn:microsoft.com/office/officeart/2008/layout/VerticalCircleList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72FE3A6-4799-44D7-8987-9B40C5D9A908}">
      <dgm:prSet custT="1"/>
      <dgm:spPr/>
      <dgm:t>
        <a:bodyPr/>
        <a:lstStyle/>
        <a:p>
          <a:pPr rtl="0"/>
          <a:r>
            <a:rPr lang="en-US" sz="6000" dirty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DILE</a:t>
          </a:r>
          <a:endParaRPr lang="ar-IQ" sz="6000" dirty="0">
            <a:solidFill>
              <a:schemeClr val="bg1"/>
            </a:solidFill>
            <a:latin typeface="AngsanaUPC" panose="02020603050405020304" pitchFamily="18" charset="-34"/>
            <a:cs typeface="+mj-cs"/>
          </a:endParaRPr>
        </a:p>
      </dgm:t>
    </dgm:pt>
    <dgm:pt modelId="{98EA7C93-24A8-42F1-94F5-96D6925D53DF}" type="parTrans" cxnId="{2BE40C50-E587-48DE-81BA-DE7EDA1732A0}">
      <dgm:prSet/>
      <dgm:spPr/>
      <dgm:t>
        <a:bodyPr/>
        <a:lstStyle/>
        <a:p>
          <a:endParaRPr lang="en-US" sz="2000">
            <a:solidFill>
              <a:schemeClr val="bg1"/>
            </a:solidFill>
            <a:cs typeface="+mj-cs"/>
          </a:endParaRPr>
        </a:p>
      </dgm:t>
    </dgm:pt>
    <dgm:pt modelId="{017F73E1-6DBC-41AF-AD8C-FBA798559AA6}" type="sibTrans" cxnId="{2BE40C50-E587-48DE-81BA-DE7EDA1732A0}">
      <dgm:prSet/>
      <dgm:spPr/>
      <dgm:t>
        <a:bodyPr/>
        <a:lstStyle/>
        <a:p>
          <a:endParaRPr lang="en-US" sz="2000">
            <a:solidFill>
              <a:schemeClr val="bg1"/>
            </a:solidFill>
            <a:cs typeface="+mj-cs"/>
          </a:endParaRPr>
        </a:p>
      </dgm:t>
    </dgm:pt>
    <dgm:pt modelId="{E3AB5CEC-D64E-4934-9C5C-8D650BB2E65F}">
      <dgm:prSet custT="1"/>
      <dgm:spPr/>
      <dgm:t>
        <a:bodyPr/>
        <a:lstStyle/>
        <a:p>
          <a:pPr rtl="0"/>
          <a:r>
            <a:rPr lang="en-US" sz="3200" dirty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CHLORPROMAZINE</a:t>
          </a:r>
          <a:endParaRPr lang="ar-IQ" sz="3200" dirty="0">
            <a:solidFill>
              <a:schemeClr val="bg1"/>
            </a:solidFill>
            <a:latin typeface="AngsanaUPC" panose="02020603050405020304" pitchFamily="18" charset="-34"/>
            <a:cs typeface="+mj-cs"/>
          </a:endParaRPr>
        </a:p>
      </dgm:t>
    </dgm:pt>
    <dgm:pt modelId="{18475026-2565-4157-B3DE-6DDFAA35EFDC}" type="parTrans" cxnId="{C9D21E1A-F4C6-4461-8366-97BA82F5AC03}">
      <dgm:prSet/>
      <dgm:spPr/>
      <dgm:t>
        <a:bodyPr/>
        <a:lstStyle/>
        <a:p>
          <a:endParaRPr lang="en-US" sz="2000">
            <a:solidFill>
              <a:schemeClr val="bg1"/>
            </a:solidFill>
            <a:cs typeface="+mj-cs"/>
          </a:endParaRPr>
        </a:p>
      </dgm:t>
    </dgm:pt>
    <dgm:pt modelId="{28CD1136-B45B-4667-BB77-055B978F9C54}" type="sibTrans" cxnId="{C9D21E1A-F4C6-4461-8366-97BA82F5AC03}">
      <dgm:prSet/>
      <dgm:spPr/>
      <dgm:t>
        <a:bodyPr/>
        <a:lstStyle/>
        <a:p>
          <a:endParaRPr lang="en-US" sz="2000">
            <a:solidFill>
              <a:schemeClr val="bg1"/>
            </a:solidFill>
            <a:cs typeface="+mj-cs"/>
          </a:endParaRPr>
        </a:p>
      </dgm:t>
    </dgm:pt>
    <dgm:pt modelId="{4BFE4507-073A-499A-A56C-E105C8671F4A}">
      <dgm:prSet custT="1"/>
      <dgm:spPr/>
      <dgm:t>
        <a:bodyPr/>
        <a:lstStyle/>
        <a:p>
          <a:pPr rtl="0"/>
          <a:r>
            <a:rPr lang="en-US" sz="3200" dirty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HYDRALAZINE</a:t>
          </a:r>
          <a:endParaRPr lang="ar-IQ" sz="3200" dirty="0">
            <a:solidFill>
              <a:schemeClr val="bg1"/>
            </a:solidFill>
            <a:latin typeface="AngsanaUPC" panose="02020603050405020304" pitchFamily="18" charset="-34"/>
            <a:cs typeface="+mj-cs"/>
          </a:endParaRPr>
        </a:p>
      </dgm:t>
    </dgm:pt>
    <dgm:pt modelId="{C71EAAF7-D218-4D5A-A28F-245962C6B642}" type="parTrans" cxnId="{04646EF9-C510-4C2A-93F8-2E075893A1E6}">
      <dgm:prSet/>
      <dgm:spPr/>
      <dgm:t>
        <a:bodyPr/>
        <a:lstStyle/>
        <a:p>
          <a:endParaRPr lang="en-US" sz="2000">
            <a:solidFill>
              <a:schemeClr val="bg1"/>
            </a:solidFill>
            <a:cs typeface="+mj-cs"/>
          </a:endParaRPr>
        </a:p>
      </dgm:t>
    </dgm:pt>
    <dgm:pt modelId="{48DE9F5E-3B13-4E96-B967-07A0EDF430DA}" type="sibTrans" cxnId="{04646EF9-C510-4C2A-93F8-2E075893A1E6}">
      <dgm:prSet/>
      <dgm:spPr/>
      <dgm:t>
        <a:bodyPr/>
        <a:lstStyle/>
        <a:p>
          <a:endParaRPr lang="en-US" sz="2000">
            <a:solidFill>
              <a:schemeClr val="bg1"/>
            </a:solidFill>
            <a:cs typeface="+mj-cs"/>
          </a:endParaRPr>
        </a:p>
      </dgm:t>
    </dgm:pt>
    <dgm:pt modelId="{60B96ADC-DE3E-4006-BF78-0EFB99C1DCE1}">
      <dgm:prSet custT="1"/>
      <dgm:spPr/>
      <dgm:t>
        <a:bodyPr/>
        <a:lstStyle/>
        <a:p>
          <a:pPr rtl="0"/>
          <a:r>
            <a:rPr lang="en-US" sz="3200" dirty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ISONIAZID</a:t>
          </a:r>
          <a:endParaRPr lang="ar-IQ" sz="3200" dirty="0">
            <a:solidFill>
              <a:schemeClr val="bg1"/>
            </a:solidFill>
            <a:latin typeface="AngsanaUPC" panose="02020603050405020304" pitchFamily="18" charset="-34"/>
            <a:cs typeface="+mj-cs"/>
          </a:endParaRPr>
        </a:p>
      </dgm:t>
    </dgm:pt>
    <dgm:pt modelId="{BFBC7185-0927-4440-9FCC-1225727E5F74}" type="parTrans" cxnId="{145883EB-2B3F-4335-8E07-41741A50C90B}">
      <dgm:prSet/>
      <dgm:spPr/>
      <dgm:t>
        <a:bodyPr/>
        <a:lstStyle/>
        <a:p>
          <a:endParaRPr lang="en-US" sz="2000">
            <a:solidFill>
              <a:schemeClr val="bg1"/>
            </a:solidFill>
            <a:cs typeface="+mj-cs"/>
          </a:endParaRPr>
        </a:p>
      </dgm:t>
    </dgm:pt>
    <dgm:pt modelId="{7DCE9211-FA16-4EBC-83A1-3C2FBFE395BC}" type="sibTrans" cxnId="{145883EB-2B3F-4335-8E07-41741A50C90B}">
      <dgm:prSet/>
      <dgm:spPr/>
      <dgm:t>
        <a:bodyPr/>
        <a:lstStyle/>
        <a:p>
          <a:endParaRPr lang="en-US" sz="2000">
            <a:solidFill>
              <a:schemeClr val="bg1"/>
            </a:solidFill>
            <a:cs typeface="+mj-cs"/>
          </a:endParaRPr>
        </a:p>
      </dgm:t>
    </dgm:pt>
    <dgm:pt modelId="{4C2F1395-3870-4FB2-8728-C62767BE6006}">
      <dgm:prSet custT="1"/>
      <dgm:spPr/>
      <dgm:t>
        <a:bodyPr/>
        <a:lstStyle/>
        <a:p>
          <a:pPr rtl="0"/>
          <a:r>
            <a:rPr lang="en-US" sz="3200" dirty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METHYLDOPA</a:t>
          </a:r>
          <a:endParaRPr lang="ar-IQ" sz="3200" dirty="0">
            <a:solidFill>
              <a:schemeClr val="bg1"/>
            </a:solidFill>
            <a:latin typeface="AngsanaUPC" panose="02020603050405020304" pitchFamily="18" charset="-34"/>
            <a:cs typeface="+mj-cs"/>
          </a:endParaRPr>
        </a:p>
      </dgm:t>
    </dgm:pt>
    <dgm:pt modelId="{20DFFA4C-595F-4715-9667-2CC14261B40F}" type="parTrans" cxnId="{620AB5CF-2382-442A-9440-2705F174EFB9}">
      <dgm:prSet/>
      <dgm:spPr/>
      <dgm:t>
        <a:bodyPr/>
        <a:lstStyle/>
        <a:p>
          <a:endParaRPr lang="en-US" sz="2000">
            <a:solidFill>
              <a:schemeClr val="bg1"/>
            </a:solidFill>
            <a:cs typeface="+mj-cs"/>
          </a:endParaRPr>
        </a:p>
      </dgm:t>
    </dgm:pt>
    <dgm:pt modelId="{C8079E83-E79C-4F86-B875-8C45A111DD96}" type="sibTrans" cxnId="{620AB5CF-2382-442A-9440-2705F174EFB9}">
      <dgm:prSet/>
      <dgm:spPr/>
      <dgm:t>
        <a:bodyPr/>
        <a:lstStyle/>
        <a:p>
          <a:endParaRPr lang="en-US" sz="2000">
            <a:solidFill>
              <a:schemeClr val="bg1"/>
            </a:solidFill>
            <a:cs typeface="+mj-cs"/>
          </a:endParaRPr>
        </a:p>
      </dgm:t>
    </dgm:pt>
    <dgm:pt modelId="{AC1B4327-6445-4D1C-BF4F-20F45EBD0526}">
      <dgm:prSet custT="1"/>
      <dgm:spPr/>
      <dgm:t>
        <a:bodyPr/>
        <a:lstStyle/>
        <a:p>
          <a:pPr rtl="0"/>
          <a:r>
            <a:rPr lang="en-US" sz="3200" dirty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MINOCYCLINE</a:t>
          </a:r>
          <a:endParaRPr lang="ar-IQ" sz="3200" dirty="0">
            <a:solidFill>
              <a:schemeClr val="bg1"/>
            </a:solidFill>
            <a:latin typeface="AngsanaUPC" panose="02020603050405020304" pitchFamily="18" charset="-34"/>
            <a:cs typeface="+mj-cs"/>
          </a:endParaRPr>
        </a:p>
      </dgm:t>
    </dgm:pt>
    <dgm:pt modelId="{DC53973F-2651-4A29-8860-BABCFDCC9232}" type="parTrans" cxnId="{5553F681-83DC-43A6-B9F9-3C61E6B9EB19}">
      <dgm:prSet/>
      <dgm:spPr/>
      <dgm:t>
        <a:bodyPr/>
        <a:lstStyle/>
        <a:p>
          <a:endParaRPr lang="en-US" sz="2000">
            <a:solidFill>
              <a:schemeClr val="bg1"/>
            </a:solidFill>
            <a:cs typeface="+mj-cs"/>
          </a:endParaRPr>
        </a:p>
      </dgm:t>
    </dgm:pt>
    <dgm:pt modelId="{BD8F72E1-8217-4C80-B139-7CF157EDCC56}" type="sibTrans" cxnId="{5553F681-83DC-43A6-B9F9-3C61E6B9EB19}">
      <dgm:prSet/>
      <dgm:spPr/>
      <dgm:t>
        <a:bodyPr/>
        <a:lstStyle/>
        <a:p>
          <a:endParaRPr lang="en-US" sz="2000">
            <a:solidFill>
              <a:schemeClr val="bg1"/>
            </a:solidFill>
            <a:cs typeface="+mj-cs"/>
          </a:endParaRPr>
        </a:p>
      </dgm:t>
    </dgm:pt>
    <dgm:pt modelId="{4F590870-AE6C-4A7C-BC15-638B1EF1016F}">
      <dgm:prSet custT="1"/>
      <dgm:spPr/>
      <dgm:t>
        <a:bodyPr/>
        <a:lstStyle/>
        <a:p>
          <a:pPr rtl="0"/>
          <a:r>
            <a:rPr lang="en-US" sz="3200" dirty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PROCAINAMIDE</a:t>
          </a:r>
          <a:endParaRPr lang="ar-IQ" sz="3200" dirty="0">
            <a:solidFill>
              <a:schemeClr val="bg1"/>
            </a:solidFill>
            <a:latin typeface="AngsanaUPC" panose="02020603050405020304" pitchFamily="18" charset="-34"/>
            <a:cs typeface="+mj-cs"/>
          </a:endParaRPr>
        </a:p>
      </dgm:t>
    </dgm:pt>
    <dgm:pt modelId="{525429A3-938E-46D9-99BD-688A733FBF9C}" type="parTrans" cxnId="{88CE81FA-761B-45F7-939B-86D9B6EEC5E2}">
      <dgm:prSet/>
      <dgm:spPr/>
      <dgm:t>
        <a:bodyPr/>
        <a:lstStyle/>
        <a:p>
          <a:endParaRPr lang="en-US" sz="2000">
            <a:solidFill>
              <a:schemeClr val="bg1"/>
            </a:solidFill>
            <a:cs typeface="+mj-cs"/>
          </a:endParaRPr>
        </a:p>
      </dgm:t>
    </dgm:pt>
    <dgm:pt modelId="{63EE0B07-AE3F-4304-BBEC-E367E0C5E08A}" type="sibTrans" cxnId="{88CE81FA-761B-45F7-939B-86D9B6EEC5E2}">
      <dgm:prSet/>
      <dgm:spPr/>
      <dgm:t>
        <a:bodyPr/>
        <a:lstStyle/>
        <a:p>
          <a:endParaRPr lang="en-US" sz="2000">
            <a:solidFill>
              <a:schemeClr val="bg1"/>
            </a:solidFill>
            <a:cs typeface="+mj-cs"/>
          </a:endParaRPr>
        </a:p>
      </dgm:t>
    </dgm:pt>
    <dgm:pt modelId="{A1EF95A6-7B94-449B-BE13-552B2C03B423}">
      <dgm:prSet custT="1"/>
      <dgm:spPr/>
      <dgm:t>
        <a:bodyPr/>
        <a:lstStyle/>
        <a:p>
          <a:pPr rtl="0"/>
          <a:r>
            <a:rPr lang="en-US" sz="3200" dirty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QUINIDINE </a:t>
          </a:r>
          <a:endParaRPr lang="ar-IQ" sz="3200" dirty="0">
            <a:solidFill>
              <a:schemeClr val="bg1"/>
            </a:solidFill>
            <a:latin typeface="AngsanaUPC" panose="02020603050405020304" pitchFamily="18" charset="-34"/>
            <a:cs typeface="+mj-cs"/>
          </a:endParaRPr>
        </a:p>
      </dgm:t>
    </dgm:pt>
    <dgm:pt modelId="{2AD16EB1-9FC6-48BF-8594-51A9EA5CA26C}" type="parTrans" cxnId="{7B55A8CA-D6CE-4CAB-AAAD-F14695E7D729}">
      <dgm:prSet/>
      <dgm:spPr/>
      <dgm:t>
        <a:bodyPr/>
        <a:lstStyle/>
        <a:p>
          <a:endParaRPr lang="en-US" sz="2000">
            <a:solidFill>
              <a:schemeClr val="bg1"/>
            </a:solidFill>
            <a:cs typeface="+mj-cs"/>
          </a:endParaRPr>
        </a:p>
      </dgm:t>
    </dgm:pt>
    <dgm:pt modelId="{50124EFA-4D54-4260-9296-63BA17E6AFE4}" type="sibTrans" cxnId="{7B55A8CA-D6CE-4CAB-AAAD-F14695E7D729}">
      <dgm:prSet/>
      <dgm:spPr/>
      <dgm:t>
        <a:bodyPr/>
        <a:lstStyle/>
        <a:p>
          <a:endParaRPr lang="en-US" sz="2000">
            <a:solidFill>
              <a:schemeClr val="bg1"/>
            </a:solidFill>
            <a:cs typeface="+mj-cs"/>
          </a:endParaRPr>
        </a:p>
      </dgm:t>
    </dgm:pt>
    <dgm:pt modelId="{3AADBE50-85D0-417F-941B-40FAE6D4491D}" type="pres">
      <dgm:prSet presAssocID="{2C80FBB1-43B1-4748-AF53-9ED5D4582FA8}" presName="Name0" presStyleCnt="0">
        <dgm:presLayoutVars>
          <dgm:dir/>
        </dgm:presLayoutVars>
      </dgm:prSet>
      <dgm:spPr/>
    </dgm:pt>
    <dgm:pt modelId="{99F0CD65-D1F6-43AC-B0FC-631306B5C8EC}" type="pres">
      <dgm:prSet presAssocID="{C72FE3A6-4799-44D7-8987-9B40C5D9A908}" presName="withChildren" presStyleCnt="0"/>
      <dgm:spPr/>
    </dgm:pt>
    <dgm:pt modelId="{AD80565B-587E-443E-B3F2-D100D03B9FF5}" type="pres">
      <dgm:prSet presAssocID="{C72FE3A6-4799-44D7-8987-9B40C5D9A908}" presName="bigCircle" presStyleLbl="vennNode1" presStyleIdx="0" presStyleCnt="8"/>
      <dgm:spPr/>
    </dgm:pt>
    <dgm:pt modelId="{CAEA44F3-FDD3-44DB-B6B4-EBEB406F36F9}" type="pres">
      <dgm:prSet presAssocID="{C72FE3A6-4799-44D7-8987-9B40C5D9A908}" presName="medCircle" presStyleLbl="vennNode1" presStyleIdx="1" presStyleCnt="8"/>
      <dgm:spPr/>
    </dgm:pt>
    <dgm:pt modelId="{5CDDA6F8-F2EE-46D1-B135-C2EECE907FC8}" type="pres">
      <dgm:prSet presAssocID="{C72FE3A6-4799-44D7-8987-9B40C5D9A908}" presName="txLvl1" presStyleLbl="revTx" presStyleIdx="0" presStyleCnt="8"/>
      <dgm:spPr/>
    </dgm:pt>
    <dgm:pt modelId="{EF2286EF-2C1F-46D0-891A-F3364B87FF39}" type="pres">
      <dgm:prSet presAssocID="{C72FE3A6-4799-44D7-8987-9B40C5D9A908}" presName="lin" presStyleCnt="0"/>
      <dgm:spPr/>
    </dgm:pt>
    <dgm:pt modelId="{CC46EA22-BB6E-4F63-9FBC-71A378CBD21E}" type="pres">
      <dgm:prSet presAssocID="{E3AB5CEC-D64E-4934-9C5C-8D650BB2E65F}" presName="txLvl2" presStyleLbl="revTx" presStyleIdx="1" presStyleCnt="8"/>
      <dgm:spPr/>
    </dgm:pt>
    <dgm:pt modelId="{475FB384-F852-4B47-81AE-D586FE7F2857}" type="pres">
      <dgm:prSet presAssocID="{28CD1136-B45B-4667-BB77-055B978F9C54}" presName="smCircle" presStyleLbl="vennNode1" presStyleIdx="2" presStyleCnt="8"/>
      <dgm:spPr/>
    </dgm:pt>
    <dgm:pt modelId="{3368E564-00E9-45D3-BCFF-0D06355341A4}" type="pres">
      <dgm:prSet presAssocID="{4BFE4507-073A-499A-A56C-E105C8671F4A}" presName="txLvl2" presStyleLbl="revTx" presStyleIdx="2" presStyleCnt="8"/>
      <dgm:spPr/>
    </dgm:pt>
    <dgm:pt modelId="{F9E8C032-248F-4C3F-BBC6-4D9BB8A180D1}" type="pres">
      <dgm:prSet presAssocID="{48DE9F5E-3B13-4E96-B967-07A0EDF430DA}" presName="smCircle" presStyleLbl="vennNode1" presStyleIdx="3" presStyleCnt="8"/>
      <dgm:spPr/>
    </dgm:pt>
    <dgm:pt modelId="{64FCEC48-27E2-4473-AE1A-20F2BB6AC278}" type="pres">
      <dgm:prSet presAssocID="{60B96ADC-DE3E-4006-BF78-0EFB99C1DCE1}" presName="txLvl2" presStyleLbl="revTx" presStyleIdx="3" presStyleCnt="8"/>
      <dgm:spPr/>
    </dgm:pt>
    <dgm:pt modelId="{EF6E09B5-A9AD-4324-919B-77C9186E3387}" type="pres">
      <dgm:prSet presAssocID="{7DCE9211-FA16-4EBC-83A1-3C2FBFE395BC}" presName="smCircle" presStyleLbl="vennNode1" presStyleIdx="4" presStyleCnt="8"/>
      <dgm:spPr/>
    </dgm:pt>
    <dgm:pt modelId="{794FDEE7-CDB8-4453-9084-0AF2D665F60B}" type="pres">
      <dgm:prSet presAssocID="{4C2F1395-3870-4FB2-8728-C62767BE6006}" presName="txLvl2" presStyleLbl="revTx" presStyleIdx="4" presStyleCnt="8"/>
      <dgm:spPr/>
    </dgm:pt>
    <dgm:pt modelId="{E2D90AD9-CF00-4FCF-9EF9-399B589E7D19}" type="pres">
      <dgm:prSet presAssocID="{C8079E83-E79C-4F86-B875-8C45A111DD96}" presName="smCircle" presStyleLbl="vennNode1" presStyleIdx="5" presStyleCnt="8"/>
      <dgm:spPr/>
    </dgm:pt>
    <dgm:pt modelId="{B1E0EDE0-08D0-47E6-9F3A-EF58F44991CC}" type="pres">
      <dgm:prSet presAssocID="{AC1B4327-6445-4D1C-BF4F-20F45EBD0526}" presName="txLvl2" presStyleLbl="revTx" presStyleIdx="5" presStyleCnt="8"/>
      <dgm:spPr/>
    </dgm:pt>
    <dgm:pt modelId="{5F9A24C0-A742-4AA3-8EE8-A03C35F0DC90}" type="pres">
      <dgm:prSet presAssocID="{BD8F72E1-8217-4C80-B139-7CF157EDCC56}" presName="smCircle" presStyleLbl="vennNode1" presStyleIdx="6" presStyleCnt="8"/>
      <dgm:spPr/>
    </dgm:pt>
    <dgm:pt modelId="{E59317E2-5F55-4A7F-9D0E-1F1437A857B2}" type="pres">
      <dgm:prSet presAssocID="{4F590870-AE6C-4A7C-BC15-638B1EF1016F}" presName="txLvl2" presStyleLbl="revTx" presStyleIdx="6" presStyleCnt="8"/>
      <dgm:spPr/>
    </dgm:pt>
    <dgm:pt modelId="{81B46A84-CE41-4F2A-A795-A221F8365D0F}" type="pres">
      <dgm:prSet presAssocID="{63EE0B07-AE3F-4304-BBEC-E367E0C5E08A}" presName="smCircle" presStyleLbl="vennNode1" presStyleIdx="7" presStyleCnt="8"/>
      <dgm:spPr/>
    </dgm:pt>
    <dgm:pt modelId="{0EA120FF-1026-4FF0-A8DB-DEC6ACA50560}" type="pres">
      <dgm:prSet presAssocID="{A1EF95A6-7B94-449B-BE13-552B2C03B423}" presName="txLvl2" presStyleLbl="revTx" presStyleIdx="7" presStyleCnt="8"/>
      <dgm:spPr/>
    </dgm:pt>
  </dgm:ptLst>
  <dgm:cxnLst>
    <dgm:cxn modelId="{52405E12-9E84-4F4F-A704-79B1D463378C}" type="presOf" srcId="{4F590870-AE6C-4A7C-BC15-638B1EF1016F}" destId="{E59317E2-5F55-4A7F-9D0E-1F1437A857B2}" srcOrd="0" destOrd="0" presId="urn:microsoft.com/office/officeart/2008/layout/VerticalCircleList"/>
    <dgm:cxn modelId="{C9D21E1A-F4C6-4461-8366-97BA82F5AC03}" srcId="{C72FE3A6-4799-44D7-8987-9B40C5D9A908}" destId="{E3AB5CEC-D64E-4934-9C5C-8D650BB2E65F}" srcOrd="0" destOrd="0" parTransId="{18475026-2565-4157-B3DE-6DDFAA35EFDC}" sibTransId="{28CD1136-B45B-4667-BB77-055B978F9C54}"/>
    <dgm:cxn modelId="{7E3B023C-072E-4414-87F9-2554BF69FB92}" type="presOf" srcId="{2C80FBB1-43B1-4748-AF53-9ED5D4582FA8}" destId="{3AADBE50-85D0-417F-941B-40FAE6D4491D}" srcOrd="0" destOrd="0" presId="urn:microsoft.com/office/officeart/2008/layout/VerticalCircleList"/>
    <dgm:cxn modelId="{17A46340-A6A5-4EBC-857C-EFA05E8979C2}" type="presOf" srcId="{4C2F1395-3870-4FB2-8728-C62767BE6006}" destId="{794FDEE7-CDB8-4453-9084-0AF2D665F60B}" srcOrd="0" destOrd="0" presId="urn:microsoft.com/office/officeart/2008/layout/VerticalCircleList"/>
    <dgm:cxn modelId="{6A641243-962C-4C02-A4D2-825915224B2A}" type="presOf" srcId="{E3AB5CEC-D64E-4934-9C5C-8D650BB2E65F}" destId="{CC46EA22-BB6E-4F63-9FBC-71A378CBD21E}" srcOrd="0" destOrd="0" presId="urn:microsoft.com/office/officeart/2008/layout/VerticalCircleList"/>
    <dgm:cxn modelId="{B13C6964-7895-45F2-8E63-22E1F6F7D87B}" type="presOf" srcId="{A1EF95A6-7B94-449B-BE13-552B2C03B423}" destId="{0EA120FF-1026-4FF0-A8DB-DEC6ACA50560}" srcOrd="0" destOrd="0" presId="urn:microsoft.com/office/officeart/2008/layout/VerticalCircleList"/>
    <dgm:cxn modelId="{2BE40C50-E587-48DE-81BA-DE7EDA1732A0}" srcId="{2C80FBB1-43B1-4748-AF53-9ED5D4582FA8}" destId="{C72FE3A6-4799-44D7-8987-9B40C5D9A908}" srcOrd="0" destOrd="0" parTransId="{98EA7C93-24A8-42F1-94F5-96D6925D53DF}" sibTransId="{017F73E1-6DBC-41AF-AD8C-FBA798559AA6}"/>
    <dgm:cxn modelId="{A1211981-A24F-47C7-9A07-C0E161058A33}" type="presOf" srcId="{4BFE4507-073A-499A-A56C-E105C8671F4A}" destId="{3368E564-00E9-45D3-BCFF-0D06355341A4}" srcOrd="0" destOrd="0" presId="urn:microsoft.com/office/officeart/2008/layout/VerticalCircleList"/>
    <dgm:cxn modelId="{5553F681-83DC-43A6-B9F9-3C61E6B9EB19}" srcId="{C72FE3A6-4799-44D7-8987-9B40C5D9A908}" destId="{AC1B4327-6445-4D1C-BF4F-20F45EBD0526}" srcOrd="4" destOrd="0" parTransId="{DC53973F-2651-4A29-8860-BABCFDCC9232}" sibTransId="{BD8F72E1-8217-4C80-B139-7CF157EDCC56}"/>
    <dgm:cxn modelId="{EB429CAA-3336-4F08-85DB-E20A57374C11}" type="presOf" srcId="{C72FE3A6-4799-44D7-8987-9B40C5D9A908}" destId="{5CDDA6F8-F2EE-46D1-B135-C2EECE907FC8}" srcOrd="0" destOrd="0" presId="urn:microsoft.com/office/officeart/2008/layout/VerticalCircleList"/>
    <dgm:cxn modelId="{BB8A5CB9-3BC3-4B8F-B243-6C5120CCA961}" type="presOf" srcId="{60B96ADC-DE3E-4006-BF78-0EFB99C1DCE1}" destId="{64FCEC48-27E2-4473-AE1A-20F2BB6AC278}" srcOrd="0" destOrd="0" presId="urn:microsoft.com/office/officeart/2008/layout/VerticalCircleList"/>
    <dgm:cxn modelId="{7B55A8CA-D6CE-4CAB-AAAD-F14695E7D729}" srcId="{C72FE3A6-4799-44D7-8987-9B40C5D9A908}" destId="{A1EF95A6-7B94-449B-BE13-552B2C03B423}" srcOrd="6" destOrd="0" parTransId="{2AD16EB1-9FC6-48BF-8594-51A9EA5CA26C}" sibTransId="{50124EFA-4D54-4260-9296-63BA17E6AFE4}"/>
    <dgm:cxn modelId="{620AB5CF-2382-442A-9440-2705F174EFB9}" srcId="{C72FE3A6-4799-44D7-8987-9B40C5D9A908}" destId="{4C2F1395-3870-4FB2-8728-C62767BE6006}" srcOrd="3" destOrd="0" parTransId="{20DFFA4C-595F-4715-9667-2CC14261B40F}" sibTransId="{C8079E83-E79C-4F86-B875-8C45A111DD96}"/>
    <dgm:cxn modelId="{145883EB-2B3F-4335-8E07-41741A50C90B}" srcId="{C72FE3A6-4799-44D7-8987-9B40C5D9A908}" destId="{60B96ADC-DE3E-4006-BF78-0EFB99C1DCE1}" srcOrd="2" destOrd="0" parTransId="{BFBC7185-0927-4440-9FCC-1225727E5F74}" sibTransId="{7DCE9211-FA16-4EBC-83A1-3C2FBFE395BC}"/>
    <dgm:cxn modelId="{1535B0EC-10DE-450D-AC19-BF5299928F6E}" type="presOf" srcId="{AC1B4327-6445-4D1C-BF4F-20F45EBD0526}" destId="{B1E0EDE0-08D0-47E6-9F3A-EF58F44991CC}" srcOrd="0" destOrd="0" presId="urn:microsoft.com/office/officeart/2008/layout/VerticalCircleList"/>
    <dgm:cxn modelId="{04646EF9-C510-4C2A-93F8-2E075893A1E6}" srcId="{C72FE3A6-4799-44D7-8987-9B40C5D9A908}" destId="{4BFE4507-073A-499A-A56C-E105C8671F4A}" srcOrd="1" destOrd="0" parTransId="{C71EAAF7-D218-4D5A-A28F-245962C6B642}" sibTransId="{48DE9F5E-3B13-4E96-B967-07A0EDF430DA}"/>
    <dgm:cxn modelId="{88CE81FA-761B-45F7-939B-86D9B6EEC5E2}" srcId="{C72FE3A6-4799-44D7-8987-9B40C5D9A908}" destId="{4F590870-AE6C-4A7C-BC15-638B1EF1016F}" srcOrd="5" destOrd="0" parTransId="{525429A3-938E-46D9-99BD-688A733FBF9C}" sibTransId="{63EE0B07-AE3F-4304-BBEC-E367E0C5E08A}"/>
    <dgm:cxn modelId="{D8CC280D-7002-4D3F-95B6-5570A7BC066F}" type="presParOf" srcId="{3AADBE50-85D0-417F-941B-40FAE6D4491D}" destId="{99F0CD65-D1F6-43AC-B0FC-631306B5C8EC}" srcOrd="0" destOrd="0" presId="urn:microsoft.com/office/officeart/2008/layout/VerticalCircleList"/>
    <dgm:cxn modelId="{4A13B611-3A51-4624-B1AC-B6BA484EF3C4}" type="presParOf" srcId="{99F0CD65-D1F6-43AC-B0FC-631306B5C8EC}" destId="{AD80565B-587E-443E-B3F2-D100D03B9FF5}" srcOrd="0" destOrd="0" presId="urn:microsoft.com/office/officeart/2008/layout/VerticalCircleList"/>
    <dgm:cxn modelId="{79EBFBA4-BF33-48CB-97B1-70028352D5B4}" type="presParOf" srcId="{99F0CD65-D1F6-43AC-B0FC-631306B5C8EC}" destId="{CAEA44F3-FDD3-44DB-B6B4-EBEB406F36F9}" srcOrd="1" destOrd="0" presId="urn:microsoft.com/office/officeart/2008/layout/VerticalCircleList"/>
    <dgm:cxn modelId="{4E3A5CB9-A9C8-41F7-B03B-44970DBD370A}" type="presParOf" srcId="{99F0CD65-D1F6-43AC-B0FC-631306B5C8EC}" destId="{5CDDA6F8-F2EE-46D1-B135-C2EECE907FC8}" srcOrd="2" destOrd="0" presId="urn:microsoft.com/office/officeart/2008/layout/VerticalCircleList"/>
    <dgm:cxn modelId="{181743B8-9356-4D8B-BAEA-E4DE8350425B}" type="presParOf" srcId="{99F0CD65-D1F6-43AC-B0FC-631306B5C8EC}" destId="{EF2286EF-2C1F-46D0-891A-F3364B87FF39}" srcOrd="3" destOrd="0" presId="urn:microsoft.com/office/officeart/2008/layout/VerticalCircleList"/>
    <dgm:cxn modelId="{AAF0AD42-522E-4A0F-80E7-7971D993345D}" type="presParOf" srcId="{EF2286EF-2C1F-46D0-891A-F3364B87FF39}" destId="{CC46EA22-BB6E-4F63-9FBC-71A378CBD21E}" srcOrd="0" destOrd="0" presId="urn:microsoft.com/office/officeart/2008/layout/VerticalCircleList"/>
    <dgm:cxn modelId="{5E452421-A4DB-4C04-90DF-CE091432F7F1}" type="presParOf" srcId="{EF2286EF-2C1F-46D0-891A-F3364B87FF39}" destId="{475FB384-F852-4B47-81AE-D586FE7F2857}" srcOrd="1" destOrd="0" presId="urn:microsoft.com/office/officeart/2008/layout/VerticalCircleList"/>
    <dgm:cxn modelId="{D79C9066-A192-4C8C-8AD9-D2997FEFF43A}" type="presParOf" srcId="{EF2286EF-2C1F-46D0-891A-F3364B87FF39}" destId="{3368E564-00E9-45D3-BCFF-0D06355341A4}" srcOrd="2" destOrd="0" presId="urn:microsoft.com/office/officeart/2008/layout/VerticalCircleList"/>
    <dgm:cxn modelId="{294C0254-DEBF-446C-AEB9-909E542A54F4}" type="presParOf" srcId="{EF2286EF-2C1F-46D0-891A-F3364B87FF39}" destId="{F9E8C032-248F-4C3F-BBC6-4D9BB8A180D1}" srcOrd="3" destOrd="0" presId="urn:microsoft.com/office/officeart/2008/layout/VerticalCircleList"/>
    <dgm:cxn modelId="{E9FF2C43-C2DA-45B7-B123-90734DA2967B}" type="presParOf" srcId="{EF2286EF-2C1F-46D0-891A-F3364B87FF39}" destId="{64FCEC48-27E2-4473-AE1A-20F2BB6AC278}" srcOrd="4" destOrd="0" presId="urn:microsoft.com/office/officeart/2008/layout/VerticalCircleList"/>
    <dgm:cxn modelId="{86CCD365-002A-4C2D-BE33-E36B8109622A}" type="presParOf" srcId="{EF2286EF-2C1F-46D0-891A-F3364B87FF39}" destId="{EF6E09B5-A9AD-4324-919B-77C9186E3387}" srcOrd="5" destOrd="0" presId="urn:microsoft.com/office/officeart/2008/layout/VerticalCircleList"/>
    <dgm:cxn modelId="{511AE665-D2D9-4DA0-A69E-9DDDA1FD953D}" type="presParOf" srcId="{EF2286EF-2C1F-46D0-891A-F3364B87FF39}" destId="{794FDEE7-CDB8-4453-9084-0AF2D665F60B}" srcOrd="6" destOrd="0" presId="urn:microsoft.com/office/officeart/2008/layout/VerticalCircleList"/>
    <dgm:cxn modelId="{2EBA24DD-AE18-4F9C-969D-801DDBB56269}" type="presParOf" srcId="{EF2286EF-2C1F-46D0-891A-F3364B87FF39}" destId="{E2D90AD9-CF00-4FCF-9EF9-399B589E7D19}" srcOrd="7" destOrd="0" presId="urn:microsoft.com/office/officeart/2008/layout/VerticalCircleList"/>
    <dgm:cxn modelId="{319424DC-5FE5-4E5C-9A66-C8DC6DB0A4EF}" type="presParOf" srcId="{EF2286EF-2C1F-46D0-891A-F3364B87FF39}" destId="{B1E0EDE0-08D0-47E6-9F3A-EF58F44991CC}" srcOrd="8" destOrd="0" presId="urn:microsoft.com/office/officeart/2008/layout/VerticalCircleList"/>
    <dgm:cxn modelId="{D3CE82A9-92A0-47D0-8C3B-92B9BADEDFBA}" type="presParOf" srcId="{EF2286EF-2C1F-46D0-891A-F3364B87FF39}" destId="{5F9A24C0-A742-4AA3-8EE8-A03C35F0DC90}" srcOrd="9" destOrd="0" presId="urn:microsoft.com/office/officeart/2008/layout/VerticalCircleList"/>
    <dgm:cxn modelId="{2235B8CC-B9FE-4784-9FC7-BF9A2639E932}" type="presParOf" srcId="{EF2286EF-2C1F-46D0-891A-F3364B87FF39}" destId="{E59317E2-5F55-4A7F-9D0E-1F1437A857B2}" srcOrd="10" destOrd="0" presId="urn:microsoft.com/office/officeart/2008/layout/VerticalCircleList"/>
    <dgm:cxn modelId="{B2B86A60-97D3-4750-B488-0D49174803D8}" type="presParOf" srcId="{EF2286EF-2C1F-46D0-891A-F3364B87FF39}" destId="{81B46A84-CE41-4F2A-A795-A221F8365D0F}" srcOrd="11" destOrd="0" presId="urn:microsoft.com/office/officeart/2008/layout/VerticalCircleList"/>
    <dgm:cxn modelId="{24F81B69-F178-42C0-9A71-E287ED8E51C1}" type="presParOf" srcId="{EF2286EF-2C1F-46D0-891A-F3364B87FF39}" destId="{0EA120FF-1026-4FF0-A8DB-DEC6ACA50560}" srcOrd="1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84A7F8-9867-46D3-85E7-903B3EFE76A7}" type="doc">
      <dgm:prSet loTypeId="urn:microsoft.com/office/officeart/2008/layout/LinedList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798C68B9-88F5-4A40-ABDB-5761A1A42F79}">
      <dgm:prSet custT="1"/>
      <dgm:spPr/>
      <dgm:t>
        <a:bodyPr/>
        <a:lstStyle/>
        <a:p>
          <a:pPr rtl="0"/>
          <a:r>
            <a:rPr lang="en-US" sz="3600" b="0" i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Male: Female ratio is equal</a:t>
          </a:r>
          <a:endParaRPr lang="ar-IQ" sz="3600" dirty="0">
            <a:solidFill>
              <a:schemeClr val="bg1"/>
            </a:solidFill>
            <a:latin typeface="AngsanaUPC" panose="02020603050405020304" pitchFamily="18" charset="-34"/>
          </a:endParaRPr>
        </a:p>
      </dgm:t>
    </dgm:pt>
    <dgm:pt modelId="{D353EBF4-21B8-4049-AD97-0EE2218208B1}" type="parTrans" cxnId="{6AFE7A2E-F627-41EF-BA5B-6F6FFF4FE9E8}">
      <dgm:prSet/>
      <dgm:spPr/>
      <dgm:t>
        <a:bodyPr/>
        <a:lstStyle/>
        <a:p>
          <a:endParaRPr lang="en-US" sz="3600">
            <a:solidFill>
              <a:schemeClr val="bg1"/>
            </a:solidFill>
          </a:endParaRPr>
        </a:p>
      </dgm:t>
    </dgm:pt>
    <dgm:pt modelId="{F470447E-49D7-48FB-9071-8153583316A9}" type="sibTrans" cxnId="{6AFE7A2E-F627-41EF-BA5B-6F6FFF4FE9E8}">
      <dgm:prSet/>
      <dgm:spPr/>
      <dgm:t>
        <a:bodyPr/>
        <a:lstStyle/>
        <a:p>
          <a:endParaRPr lang="en-US" sz="3600">
            <a:solidFill>
              <a:schemeClr val="bg1"/>
            </a:solidFill>
          </a:endParaRPr>
        </a:p>
      </dgm:t>
    </dgm:pt>
    <dgm:pt modelId="{5EA09EA8-5D36-40EB-81AF-E7949F4ADD23}">
      <dgm:prSet custT="1"/>
      <dgm:spPr/>
      <dgm:t>
        <a:bodyPr/>
        <a:lstStyle/>
        <a:p>
          <a:pPr rtl="0"/>
          <a:r>
            <a:rPr lang="en-US" sz="3600" b="0" i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Renal and CNS abnormalities rare</a:t>
          </a:r>
          <a:endParaRPr lang="ar-IQ" sz="3600" dirty="0">
            <a:solidFill>
              <a:schemeClr val="bg1"/>
            </a:solidFill>
            <a:latin typeface="AngsanaUPC" panose="02020603050405020304" pitchFamily="18" charset="-34"/>
          </a:endParaRPr>
        </a:p>
      </dgm:t>
    </dgm:pt>
    <dgm:pt modelId="{4B205597-3E7F-41A6-990C-2C4CE7ED5C3E}" type="parTrans" cxnId="{BCC9421F-E927-4AB4-B004-0ACFAE7D56F8}">
      <dgm:prSet/>
      <dgm:spPr/>
      <dgm:t>
        <a:bodyPr/>
        <a:lstStyle/>
        <a:p>
          <a:endParaRPr lang="en-US" sz="3600">
            <a:solidFill>
              <a:schemeClr val="bg1"/>
            </a:solidFill>
          </a:endParaRPr>
        </a:p>
      </dgm:t>
    </dgm:pt>
    <dgm:pt modelId="{DD9ECDF4-9453-44BB-8E2B-CE33C89B76BC}" type="sibTrans" cxnId="{BCC9421F-E927-4AB4-B004-0ACFAE7D56F8}">
      <dgm:prSet/>
      <dgm:spPr/>
      <dgm:t>
        <a:bodyPr/>
        <a:lstStyle/>
        <a:p>
          <a:endParaRPr lang="en-US" sz="3600">
            <a:solidFill>
              <a:schemeClr val="bg1"/>
            </a:solidFill>
          </a:endParaRPr>
        </a:p>
      </dgm:t>
    </dgm:pt>
    <dgm:pt modelId="{DCDBF57E-9114-44CB-A302-04A9AC30C34A}">
      <dgm:prSet custT="1"/>
      <dgm:spPr/>
      <dgm:t>
        <a:bodyPr/>
        <a:lstStyle/>
        <a:p>
          <a:pPr rtl="0"/>
          <a:r>
            <a:rPr lang="en-US" sz="3600" b="0" i="0" dirty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Normal complement and no Anti-dsDNA antibodies</a:t>
          </a:r>
          <a:endParaRPr lang="ar-IQ" sz="3600" dirty="0">
            <a:solidFill>
              <a:schemeClr val="bg1"/>
            </a:solidFill>
            <a:latin typeface="AngsanaUPC" panose="02020603050405020304" pitchFamily="18" charset="-34"/>
          </a:endParaRPr>
        </a:p>
      </dgm:t>
    </dgm:pt>
    <dgm:pt modelId="{683F1438-843F-45AB-AC0C-0B16FF8836B6}" type="parTrans" cxnId="{E0EB06A4-FA69-47BC-BBEA-281B0E2123EF}">
      <dgm:prSet/>
      <dgm:spPr/>
      <dgm:t>
        <a:bodyPr/>
        <a:lstStyle/>
        <a:p>
          <a:endParaRPr lang="en-US" sz="3600">
            <a:solidFill>
              <a:schemeClr val="bg1"/>
            </a:solidFill>
          </a:endParaRPr>
        </a:p>
      </dgm:t>
    </dgm:pt>
    <dgm:pt modelId="{E209E6A9-7810-45C1-AA64-0512B3706FEA}" type="sibTrans" cxnId="{E0EB06A4-FA69-47BC-BBEA-281B0E2123EF}">
      <dgm:prSet/>
      <dgm:spPr/>
      <dgm:t>
        <a:bodyPr/>
        <a:lstStyle/>
        <a:p>
          <a:endParaRPr lang="en-US" sz="3600">
            <a:solidFill>
              <a:schemeClr val="bg1"/>
            </a:solidFill>
          </a:endParaRPr>
        </a:p>
      </dgm:t>
    </dgm:pt>
    <dgm:pt modelId="{E67D2DB5-DAF4-4569-9F1B-BD32D61B4A1C}">
      <dgm:prSet custT="1"/>
      <dgm:spPr/>
      <dgm:t>
        <a:bodyPr/>
        <a:lstStyle/>
        <a:p>
          <a:pPr rtl="0"/>
          <a:r>
            <a:rPr lang="en-US" sz="3600" b="0" i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Symptoms usually resolve with stopping drug</a:t>
          </a:r>
          <a:endParaRPr lang="ar-IQ" sz="3600" dirty="0">
            <a:solidFill>
              <a:schemeClr val="bg1"/>
            </a:solidFill>
            <a:latin typeface="AngsanaUPC" panose="02020603050405020304" pitchFamily="18" charset="-34"/>
          </a:endParaRPr>
        </a:p>
      </dgm:t>
    </dgm:pt>
    <dgm:pt modelId="{5F28DF0D-1738-47BD-98B9-F4ED0B770ADC}" type="parTrans" cxnId="{44EEF333-804F-4EB7-B402-27BD95ECCD24}">
      <dgm:prSet/>
      <dgm:spPr/>
      <dgm:t>
        <a:bodyPr/>
        <a:lstStyle/>
        <a:p>
          <a:endParaRPr lang="en-US" sz="3600">
            <a:solidFill>
              <a:schemeClr val="bg1"/>
            </a:solidFill>
          </a:endParaRPr>
        </a:p>
      </dgm:t>
    </dgm:pt>
    <dgm:pt modelId="{19E0EA7E-947B-41A4-A127-0CCF0EB0ABC7}" type="sibTrans" cxnId="{44EEF333-804F-4EB7-B402-27BD95ECCD24}">
      <dgm:prSet/>
      <dgm:spPr/>
      <dgm:t>
        <a:bodyPr/>
        <a:lstStyle/>
        <a:p>
          <a:endParaRPr lang="en-US" sz="3600">
            <a:solidFill>
              <a:schemeClr val="bg1"/>
            </a:solidFill>
          </a:endParaRPr>
        </a:p>
      </dgm:t>
    </dgm:pt>
    <dgm:pt modelId="{B5396A2F-86AC-42A5-94B5-0020E1C1F3F7}" type="pres">
      <dgm:prSet presAssocID="{2484A7F8-9867-46D3-85E7-903B3EFE76A7}" presName="vert0" presStyleCnt="0">
        <dgm:presLayoutVars>
          <dgm:dir/>
          <dgm:animOne val="branch"/>
          <dgm:animLvl val="lvl"/>
        </dgm:presLayoutVars>
      </dgm:prSet>
      <dgm:spPr/>
    </dgm:pt>
    <dgm:pt modelId="{D21C59DD-2FB2-4FC2-BA39-DE42B7DF4FF8}" type="pres">
      <dgm:prSet presAssocID="{798C68B9-88F5-4A40-ABDB-5761A1A42F79}" presName="thickLine" presStyleLbl="alignNode1" presStyleIdx="0" presStyleCnt="4"/>
      <dgm:spPr/>
    </dgm:pt>
    <dgm:pt modelId="{9B2BCC92-A2BB-4E04-91EE-4727E8D74C96}" type="pres">
      <dgm:prSet presAssocID="{798C68B9-88F5-4A40-ABDB-5761A1A42F79}" presName="horz1" presStyleCnt="0"/>
      <dgm:spPr/>
    </dgm:pt>
    <dgm:pt modelId="{C498FB6C-91D8-4E43-9D97-E499AD7C2C0F}" type="pres">
      <dgm:prSet presAssocID="{798C68B9-88F5-4A40-ABDB-5761A1A42F79}" presName="tx1" presStyleLbl="revTx" presStyleIdx="0" presStyleCnt="4"/>
      <dgm:spPr/>
    </dgm:pt>
    <dgm:pt modelId="{319F8405-B019-48A4-99F3-96F2EA9E2620}" type="pres">
      <dgm:prSet presAssocID="{798C68B9-88F5-4A40-ABDB-5761A1A42F79}" presName="vert1" presStyleCnt="0"/>
      <dgm:spPr/>
    </dgm:pt>
    <dgm:pt modelId="{1CF73492-A612-4DAB-97D2-1F1E614A9DA0}" type="pres">
      <dgm:prSet presAssocID="{5EA09EA8-5D36-40EB-81AF-E7949F4ADD23}" presName="thickLine" presStyleLbl="alignNode1" presStyleIdx="1" presStyleCnt="4"/>
      <dgm:spPr/>
    </dgm:pt>
    <dgm:pt modelId="{47B18D16-13A5-4DCE-8A37-2806EFB7DCB0}" type="pres">
      <dgm:prSet presAssocID="{5EA09EA8-5D36-40EB-81AF-E7949F4ADD23}" presName="horz1" presStyleCnt="0"/>
      <dgm:spPr/>
    </dgm:pt>
    <dgm:pt modelId="{8C2EF051-7514-4A58-9A3D-9FF622A8985A}" type="pres">
      <dgm:prSet presAssocID="{5EA09EA8-5D36-40EB-81AF-E7949F4ADD23}" presName="tx1" presStyleLbl="revTx" presStyleIdx="1" presStyleCnt="4"/>
      <dgm:spPr/>
    </dgm:pt>
    <dgm:pt modelId="{6B9D17EE-E6F6-4DA2-B2FA-BCB122A771BB}" type="pres">
      <dgm:prSet presAssocID="{5EA09EA8-5D36-40EB-81AF-E7949F4ADD23}" presName="vert1" presStyleCnt="0"/>
      <dgm:spPr/>
    </dgm:pt>
    <dgm:pt modelId="{A7E3C034-7D9C-4C22-9279-63765554C45D}" type="pres">
      <dgm:prSet presAssocID="{DCDBF57E-9114-44CB-A302-04A9AC30C34A}" presName="thickLine" presStyleLbl="alignNode1" presStyleIdx="2" presStyleCnt="4"/>
      <dgm:spPr/>
    </dgm:pt>
    <dgm:pt modelId="{CBB35278-61D4-412B-92C8-BA961EDF5637}" type="pres">
      <dgm:prSet presAssocID="{DCDBF57E-9114-44CB-A302-04A9AC30C34A}" presName="horz1" presStyleCnt="0"/>
      <dgm:spPr/>
    </dgm:pt>
    <dgm:pt modelId="{F22BBA8A-FDD2-4620-89DC-107B1B9C7891}" type="pres">
      <dgm:prSet presAssocID="{DCDBF57E-9114-44CB-A302-04A9AC30C34A}" presName="tx1" presStyleLbl="revTx" presStyleIdx="2" presStyleCnt="4"/>
      <dgm:spPr/>
    </dgm:pt>
    <dgm:pt modelId="{D2E78E89-F182-48E1-A98C-A441B6FFFA62}" type="pres">
      <dgm:prSet presAssocID="{DCDBF57E-9114-44CB-A302-04A9AC30C34A}" presName="vert1" presStyleCnt="0"/>
      <dgm:spPr/>
    </dgm:pt>
    <dgm:pt modelId="{416157C5-7E8E-4B06-A34B-CC85C7D6265F}" type="pres">
      <dgm:prSet presAssocID="{E67D2DB5-DAF4-4569-9F1B-BD32D61B4A1C}" presName="thickLine" presStyleLbl="alignNode1" presStyleIdx="3" presStyleCnt="4"/>
      <dgm:spPr/>
    </dgm:pt>
    <dgm:pt modelId="{DCCB0AF6-1215-4095-AEB4-BC938E74A26A}" type="pres">
      <dgm:prSet presAssocID="{E67D2DB5-DAF4-4569-9F1B-BD32D61B4A1C}" presName="horz1" presStyleCnt="0"/>
      <dgm:spPr/>
    </dgm:pt>
    <dgm:pt modelId="{2C058D26-C1B5-43A2-A2C5-536635B26616}" type="pres">
      <dgm:prSet presAssocID="{E67D2DB5-DAF4-4569-9F1B-BD32D61B4A1C}" presName="tx1" presStyleLbl="revTx" presStyleIdx="3" presStyleCnt="4"/>
      <dgm:spPr/>
    </dgm:pt>
    <dgm:pt modelId="{AFEC51AE-E7D5-4BBA-9E87-06E003315F1F}" type="pres">
      <dgm:prSet presAssocID="{E67D2DB5-DAF4-4569-9F1B-BD32D61B4A1C}" presName="vert1" presStyleCnt="0"/>
      <dgm:spPr/>
    </dgm:pt>
  </dgm:ptLst>
  <dgm:cxnLst>
    <dgm:cxn modelId="{BCC9421F-E927-4AB4-B004-0ACFAE7D56F8}" srcId="{2484A7F8-9867-46D3-85E7-903B3EFE76A7}" destId="{5EA09EA8-5D36-40EB-81AF-E7949F4ADD23}" srcOrd="1" destOrd="0" parTransId="{4B205597-3E7F-41A6-990C-2C4CE7ED5C3E}" sibTransId="{DD9ECDF4-9453-44BB-8E2B-CE33C89B76BC}"/>
    <dgm:cxn modelId="{F153B822-4A45-4F66-9F34-1370154D5CE5}" type="presOf" srcId="{DCDBF57E-9114-44CB-A302-04A9AC30C34A}" destId="{F22BBA8A-FDD2-4620-89DC-107B1B9C7891}" srcOrd="0" destOrd="0" presId="urn:microsoft.com/office/officeart/2008/layout/LinedList"/>
    <dgm:cxn modelId="{6AFE7A2E-F627-41EF-BA5B-6F6FFF4FE9E8}" srcId="{2484A7F8-9867-46D3-85E7-903B3EFE76A7}" destId="{798C68B9-88F5-4A40-ABDB-5761A1A42F79}" srcOrd="0" destOrd="0" parTransId="{D353EBF4-21B8-4049-AD97-0EE2218208B1}" sibTransId="{F470447E-49D7-48FB-9071-8153583316A9}"/>
    <dgm:cxn modelId="{44EEF333-804F-4EB7-B402-27BD95ECCD24}" srcId="{2484A7F8-9867-46D3-85E7-903B3EFE76A7}" destId="{E67D2DB5-DAF4-4569-9F1B-BD32D61B4A1C}" srcOrd="3" destOrd="0" parTransId="{5F28DF0D-1738-47BD-98B9-F4ED0B770ADC}" sibTransId="{19E0EA7E-947B-41A4-A127-0CCF0EB0ABC7}"/>
    <dgm:cxn modelId="{2EFA5547-3A18-47C7-BA3B-DC77DB16EB29}" type="presOf" srcId="{798C68B9-88F5-4A40-ABDB-5761A1A42F79}" destId="{C498FB6C-91D8-4E43-9D97-E499AD7C2C0F}" srcOrd="0" destOrd="0" presId="urn:microsoft.com/office/officeart/2008/layout/LinedList"/>
    <dgm:cxn modelId="{7396774A-6595-4985-A13C-89CAC2437CE6}" type="presOf" srcId="{2484A7F8-9867-46D3-85E7-903B3EFE76A7}" destId="{B5396A2F-86AC-42A5-94B5-0020E1C1F3F7}" srcOrd="0" destOrd="0" presId="urn:microsoft.com/office/officeart/2008/layout/LinedList"/>
    <dgm:cxn modelId="{E0EB06A4-FA69-47BC-BBEA-281B0E2123EF}" srcId="{2484A7F8-9867-46D3-85E7-903B3EFE76A7}" destId="{DCDBF57E-9114-44CB-A302-04A9AC30C34A}" srcOrd="2" destOrd="0" parTransId="{683F1438-843F-45AB-AC0C-0B16FF8836B6}" sibTransId="{E209E6A9-7810-45C1-AA64-0512B3706FEA}"/>
    <dgm:cxn modelId="{1557DCBC-8258-460F-9089-2C6087B62016}" type="presOf" srcId="{5EA09EA8-5D36-40EB-81AF-E7949F4ADD23}" destId="{8C2EF051-7514-4A58-9A3D-9FF622A8985A}" srcOrd="0" destOrd="0" presId="urn:microsoft.com/office/officeart/2008/layout/LinedList"/>
    <dgm:cxn modelId="{005E70E3-E8BD-465A-95AE-275FA9F88399}" type="presOf" srcId="{E67D2DB5-DAF4-4569-9F1B-BD32D61B4A1C}" destId="{2C058D26-C1B5-43A2-A2C5-536635B26616}" srcOrd="0" destOrd="0" presId="urn:microsoft.com/office/officeart/2008/layout/LinedList"/>
    <dgm:cxn modelId="{B3930A78-4540-42B2-8353-B64DC2F63B49}" type="presParOf" srcId="{B5396A2F-86AC-42A5-94B5-0020E1C1F3F7}" destId="{D21C59DD-2FB2-4FC2-BA39-DE42B7DF4FF8}" srcOrd="0" destOrd="0" presId="urn:microsoft.com/office/officeart/2008/layout/LinedList"/>
    <dgm:cxn modelId="{FA8EFFAC-32AF-4640-96D8-8BF99ACF7042}" type="presParOf" srcId="{B5396A2F-86AC-42A5-94B5-0020E1C1F3F7}" destId="{9B2BCC92-A2BB-4E04-91EE-4727E8D74C96}" srcOrd="1" destOrd="0" presId="urn:microsoft.com/office/officeart/2008/layout/LinedList"/>
    <dgm:cxn modelId="{8B46131F-26B0-45D2-95AE-C5060FD6E4D4}" type="presParOf" srcId="{9B2BCC92-A2BB-4E04-91EE-4727E8D74C96}" destId="{C498FB6C-91D8-4E43-9D97-E499AD7C2C0F}" srcOrd="0" destOrd="0" presId="urn:microsoft.com/office/officeart/2008/layout/LinedList"/>
    <dgm:cxn modelId="{51491526-0483-47C7-8DD7-977A673F2245}" type="presParOf" srcId="{9B2BCC92-A2BB-4E04-91EE-4727E8D74C96}" destId="{319F8405-B019-48A4-99F3-96F2EA9E2620}" srcOrd="1" destOrd="0" presId="urn:microsoft.com/office/officeart/2008/layout/LinedList"/>
    <dgm:cxn modelId="{B9D56901-3566-498D-BCF0-2F2B1EF036B9}" type="presParOf" srcId="{B5396A2F-86AC-42A5-94B5-0020E1C1F3F7}" destId="{1CF73492-A612-4DAB-97D2-1F1E614A9DA0}" srcOrd="2" destOrd="0" presId="urn:microsoft.com/office/officeart/2008/layout/LinedList"/>
    <dgm:cxn modelId="{BB14A8A3-BD68-4F65-8F94-141705E3B412}" type="presParOf" srcId="{B5396A2F-86AC-42A5-94B5-0020E1C1F3F7}" destId="{47B18D16-13A5-4DCE-8A37-2806EFB7DCB0}" srcOrd="3" destOrd="0" presId="urn:microsoft.com/office/officeart/2008/layout/LinedList"/>
    <dgm:cxn modelId="{DC27653B-7CBC-4EC4-9B36-7C54C83BE55C}" type="presParOf" srcId="{47B18D16-13A5-4DCE-8A37-2806EFB7DCB0}" destId="{8C2EF051-7514-4A58-9A3D-9FF622A8985A}" srcOrd="0" destOrd="0" presId="urn:microsoft.com/office/officeart/2008/layout/LinedList"/>
    <dgm:cxn modelId="{0D409EBB-7E0D-4129-BFCD-81855AF94030}" type="presParOf" srcId="{47B18D16-13A5-4DCE-8A37-2806EFB7DCB0}" destId="{6B9D17EE-E6F6-4DA2-B2FA-BCB122A771BB}" srcOrd="1" destOrd="0" presId="urn:microsoft.com/office/officeart/2008/layout/LinedList"/>
    <dgm:cxn modelId="{D09839CF-734A-423C-85FB-54D36E9701F1}" type="presParOf" srcId="{B5396A2F-86AC-42A5-94B5-0020E1C1F3F7}" destId="{A7E3C034-7D9C-4C22-9279-63765554C45D}" srcOrd="4" destOrd="0" presId="urn:microsoft.com/office/officeart/2008/layout/LinedList"/>
    <dgm:cxn modelId="{3E0A853C-3ABA-4AB4-952E-5F51F039ACE1}" type="presParOf" srcId="{B5396A2F-86AC-42A5-94B5-0020E1C1F3F7}" destId="{CBB35278-61D4-412B-92C8-BA961EDF5637}" srcOrd="5" destOrd="0" presId="urn:microsoft.com/office/officeart/2008/layout/LinedList"/>
    <dgm:cxn modelId="{DAB99343-51E4-4766-B210-92145DEF68E2}" type="presParOf" srcId="{CBB35278-61D4-412B-92C8-BA961EDF5637}" destId="{F22BBA8A-FDD2-4620-89DC-107B1B9C7891}" srcOrd="0" destOrd="0" presId="urn:microsoft.com/office/officeart/2008/layout/LinedList"/>
    <dgm:cxn modelId="{B544082D-E004-4456-9A58-CCA86741414B}" type="presParOf" srcId="{CBB35278-61D4-412B-92C8-BA961EDF5637}" destId="{D2E78E89-F182-48E1-A98C-A441B6FFFA62}" srcOrd="1" destOrd="0" presId="urn:microsoft.com/office/officeart/2008/layout/LinedList"/>
    <dgm:cxn modelId="{09AE1385-47B9-40E0-B126-9E1504414250}" type="presParOf" srcId="{B5396A2F-86AC-42A5-94B5-0020E1C1F3F7}" destId="{416157C5-7E8E-4B06-A34B-CC85C7D6265F}" srcOrd="6" destOrd="0" presId="urn:microsoft.com/office/officeart/2008/layout/LinedList"/>
    <dgm:cxn modelId="{B889C289-98B1-4544-8148-8A9B781A58C0}" type="presParOf" srcId="{B5396A2F-86AC-42A5-94B5-0020E1C1F3F7}" destId="{DCCB0AF6-1215-4095-AEB4-BC938E74A26A}" srcOrd="7" destOrd="0" presId="urn:microsoft.com/office/officeart/2008/layout/LinedList"/>
    <dgm:cxn modelId="{75BCD2F6-CDC7-4A36-8927-1F0700CC30F2}" type="presParOf" srcId="{DCCB0AF6-1215-4095-AEB4-BC938E74A26A}" destId="{2C058D26-C1B5-43A2-A2C5-536635B26616}" srcOrd="0" destOrd="0" presId="urn:microsoft.com/office/officeart/2008/layout/LinedList"/>
    <dgm:cxn modelId="{BAF4846E-8796-4B6D-965A-1AAF6DE4216B}" type="presParOf" srcId="{DCCB0AF6-1215-4095-AEB4-BC938E74A26A}" destId="{AFEC51AE-E7D5-4BBA-9E87-06E003315F1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ECF643-BA5A-446D-9229-AEEDD5C57035}" type="doc">
      <dgm:prSet loTypeId="urn:microsoft.com/office/officeart/2005/8/layout/target2" loCatId="relationship" qsTypeId="urn:microsoft.com/office/officeart/2005/8/quickstyle/simple3" qsCatId="simple" csTypeId="urn:microsoft.com/office/officeart/2005/8/colors/accent3_1" csCatId="accent3"/>
      <dgm:spPr/>
      <dgm:t>
        <a:bodyPr/>
        <a:lstStyle/>
        <a:p>
          <a:endParaRPr lang="en-US"/>
        </a:p>
      </dgm:t>
    </dgm:pt>
    <dgm:pt modelId="{553C0D9E-EA2F-46BA-AE75-1567239F70EE}">
      <dgm:prSet/>
      <dgm:spPr/>
      <dgm:t>
        <a:bodyPr/>
        <a:lstStyle/>
        <a:p>
          <a:pPr rtl="0"/>
          <a:r>
            <a:rPr lang="en-US">
              <a:latin typeface="Arial Rounded MT Bold" panose="020F0704030504030204" pitchFamily="34" charset="0"/>
            </a:rPr>
            <a:t>The onset of MCTD is characterized by features of </a:t>
          </a:r>
          <a:endParaRPr lang="ar-IQ">
            <a:latin typeface="Arial Rounded MT Bold" panose="020F0704030504030204" pitchFamily="34" charset="0"/>
          </a:endParaRPr>
        </a:p>
      </dgm:t>
    </dgm:pt>
    <dgm:pt modelId="{08123939-C979-4DB3-B738-6505B9EF4965}" type="parTrans" cxnId="{A23AD769-49CD-4694-B506-EB46542EBDD2}">
      <dgm:prSet/>
      <dgm:spPr/>
      <dgm:t>
        <a:bodyPr/>
        <a:lstStyle/>
        <a:p>
          <a:endParaRPr lang="en-US">
            <a:latin typeface="Arial Rounded MT Bold" panose="020F0704030504030204" pitchFamily="34" charset="0"/>
          </a:endParaRPr>
        </a:p>
      </dgm:t>
    </dgm:pt>
    <dgm:pt modelId="{6E086259-DF0C-4B8D-B923-48BE988FDE03}" type="sibTrans" cxnId="{A23AD769-49CD-4694-B506-EB46542EBDD2}">
      <dgm:prSet/>
      <dgm:spPr/>
      <dgm:t>
        <a:bodyPr/>
        <a:lstStyle/>
        <a:p>
          <a:endParaRPr lang="en-US">
            <a:latin typeface="Arial Rounded MT Bold" panose="020F0704030504030204" pitchFamily="34" charset="0"/>
          </a:endParaRPr>
        </a:p>
      </dgm:t>
    </dgm:pt>
    <dgm:pt modelId="{AD27FC08-AC66-4611-B8F3-EDB95799EB8E}">
      <dgm:prSet/>
      <dgm:spPr/>
      <dgm:t>
        <a:bodyPr/>
        <a:lstStyle/>
        <a:p>
          <a:pPr rtl="0"/>
          <a:r>
            <a:rPr lang="en-US">
              <a:latin typeface="Arial Rounded MT Bold" panose="020F0704030504030204" pitchFamily="34" charset="0"/>
            </a:rPr>
            <a:t>SSc</a:t>
          </a:r>
          <a:endParaRPr lang="ar-IQ">
            <a:latin typeface="Arial Rounded MT Bold" panose="020F0704030504030204" pitchFamily="34" charset="0"/>
          </a:endParaRPr>
        </a:p>
      </dgm:t>
    </dgm:pt>
    <dgm:pt modelId="{EC7F56F8-71CF-4354-AE48-22BC7CC97F32}" type="parTrans" cxnId="{756202E3-515E-4765-87B2-BAF35D9E0A58}">
      <dgm:prSet/>
      <dgm:spPr/>
      <dgm:t>
        <a:bodyPr/>
        <a:lstStyle/>
        <a:p>
          <a:endParaRPr lang="en-US">
            <a:latin typeface="Arial Rounded MT Bold" panose="020F0704030504030204" pitchFamily="34" charset="0"/>
          </a:endParaRPr>
        </a:p>
      </dgm:t>
    </dgm:pt>
    <dgm:pt modelId="{9DCA4E55-41B3-4B44-8AA5-4B116B1C788E}" type="sibTrans" cxnId="{756202E3-515E-4765-87B2-BAF35D9E0A58}">
      <dgm:prSet/>
      <dgm:spPr/>
      <dgm:t>
        <a:bodyPr/>
        <a:lstStyle/>
        <a:p>
          <a:endParaRPr lang="en-US">
            <a:latin typeface="Arial Rounded MT Bold" panose="020F0704030504030204" pitchFamily="34" charset="0"/>
          </a:endParaRPr>
        </a:p>
      </dgm:t>
    </dgm:pt>
    <dgm:pt modelId="{47F4B9CF-F484-4725-9FB2-73C331D4172A}">
      <dgm:prSet/>
      <dgm:spPr/>
      <dgm:t>
        <a:bodyPr/>
        <a:lstStyle/>
        <a:p>
          <a:pPr rtl="0"/>
          <a:r>
            <a:rPr lang="en-US">
              <a:latin typeface="Arial Rounded MT Bold" panose="020F0704030504030204" pitchFamily="34" charset="0"/>
            </a:rPr>
            <a:t>SLE</a:t>
          </a:r>
          <a:endParaRPr lang="ar-IQ">
            <a:latin typeface="Arial Rounded MT Bold" panose="020F0704030504030204" pitchFamily="34" charset="0"/>
          </a:endParaRPr>
        </a:p>
      </dgm:t>
    </dgm:pt>
    <dgm:pt modelId="{FEF5F2EE-E704-4B78-8887-0761EE1E71F1}" type="parTrans" cxnId="{E078D97D-05F0-49FA-B6C1-11C354770AAD}">
      <dgm:prSet/>
      <dgm:spPr/>
      <dgm:t>
        <a:bodyPr/>
        <a:lstStyle/>
        <a:p>
          <a:endParaRPr lang="en-US">
            <a:latin typeface="Arial Rounded MT Bold" panose="020F0704030504030204" pitchFamily="34" charset="0"/>
          </a:endParaRPr>
        </a:p>
      </dgm:t>
    </dgm:pt>
    <dgm:pt modelId="{291646E6-489A-4B7D-8C9D-097F9465E06F}" type="sibTrans" cxnId="{E078D97D-05F0-49FA-B6C1-11C354770AAD}">
      <dgm:prSet/>
      <dgm:spPr/>
      <dgm:t>
        <a:bodyPr/>
        <a:lstStyle/>
        <a:p>
          <a:endParaRPr lang="en-US">
            <a:latin typeface="Arial Rounded MT Bold" panose="020F0704030504030204" pitchFamily="34" charset="0"/>
          </a:endParaRPr>
        </a:p>
      </dgm:t>
    </dgm:pt>
    <dgm:pt modelId="{054DC886-C501-4686-854E-15A3FCDD89AC}">
      <dgm:prSet/>
      <dgm:spPr/>
      <dgm:t>
        <a:bodyPr/>
        <a:lstStyle/>
        <a:p>
          <a:pPr rtl="0"/>
          <a:r>
            <a:rPr lang="en-US">
              <a:latin typeface="Arial Rounded MT Bold" panose="020F0704030504030204" pitchFamily="34" charset="0"/>
            </a:rPr>
            <a:t>IIMs</a:t>
          </a:r>
          <a:endParaRPr lang="ar-IQ">
            <a:latin typeface="Arial Rounded MT Bold" panose="020F0704030504030204" pitchFamily="34" charset="0"/>
          </a:endParaRPr>
        </a:p>
      </dgm:t>
    </dgm:pt>
    <dgm:pt modelId="{7C95F625-1CA3-4BAB-B671-0CA01D68E34E}" type="parTrans" cxnId="{690AF501-390F-4ACD-8A71-3507CFE30EBD}">
      <dgm:prSet/>
      <dgm:spPr/>
      <dgm:t>
        <a:bodyPr/>
        <a:lstStyle/>
        <a:p>
          <a:endParaRPr lang="en-US">
            <a:latin typeface="Arial Rounded MT Bold" panose="020F0704030504030204" pitchFamily="34" charset="0"/>
          </a:endParaRPr>
        </a:p>
      </dgm:t>
    </dgm:pt>
    <dgm:pt modelId="{D6596E6C-A5B2-4D33-BDAC-8625819F11DA}" type="sibTrans" cxnId="{690AF501-390F-4ACD-8A71-3507CFE30EBD}">
      <dgm:prSet/>
      <dgm:spPr/>
      <dgm:t>
        <a:bodyPr/>
        <a:lstStyle/>
        <a:p>
          <a:endParaRPr lang="en-US">
            <a:latin typeface="Arial Rounded MT Bold" panose="020F0704030504030204" pitchFamily="34" charset="0"/>
          </a:endParaRPr>
        </a:p>
      </dgm:t>
    </dgm:pt>
    <dgm:pt modelId="{0158AEB8-955E-43A3-A222-7B39FB072C96}" type="pres">
      <dgm:prSet presAssocID="{BEECF643-BA5A-446D-9229-AEEDD5C57035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4B069FC7-D4F8-4376-9787-2B83844D8756}" type="pres">
      <dgm:prSet presAssocID="{BEECF643-BA5A-446D-9229-AEEDD5C57035}" presName="outerBox" presStyleCnt="0"/>
      <dgm:spPr/>
    </dgm:pt>
    <dgm:pt modelId="{D3F36BC2-BDAF-4AD9-9A34-57FAC18AAB53}" type="pres">
      <dgm:prSet presAssocID="{BEECF643-BA5A-446D-9229-AEEDD5C57035}" presName="outerBoxParent" presStyleLbl="node1" presStyleIdx="0" presStyleCnt="1" custLinFactNeighborX="-2375" custLinFactNeighborY="-10304"/>
      <dgm:spPr/>
    </dgm:pt>
    <dgm:pt modelId="{BEB2E282-A6F1-40A4-9F32-12D4C373B2AF}" type="pres">
      <dgm:prSet presAssocID="{BEECF643-BA5A-446D-9229-AEEDD5C57035}" presName="outerBoxChildren" presStyleCnt="0"/>
      <dgm:spPr/>
    </dgm:pt>
    <dgm:pt modelId="{CF7C707D-8420-404C-9DB1-1D59EB63AC5D}" type="pres">
      <dgm:prSet presAssocID="{AD27FC08-AC66-4611-B8F3-EDB95799EB8E}" presName="oChild" presStyleLbl="fgAcc1" presStyleIdx="0" presStyleCnt="3">
        <dgm:presLayoutVars>
          <dgm:bulletEnabled val="1"/>
        </dgm:presLayoutVars>
      </dgm:prSet>
      <dgm:spPr/>
    </dgm:pt>
    <dgm:pt modelId="{398EAADE-742F-4038-999E-607222F85F9D}" type="pres">
      <dgm:prSet presAssocID="{9DCA4E55-41B3-4B44-8AA5-4B116B1C788E}" presName="outerSibTrans" presStyleCnt="0"/>
      <dgm:spPr/>
    </dgm:pt>
    <dgm:pt modelId="{A7551287-7A32-47EB-80AE-E1F7DCAC26FB}" type="pres">
      <dgm:prSet presAssocID="{47F4B9CF-F484-4725-9FB2-73C331D4172A}" presName="oChild" presStyleLbl="fgAcc1" presStyleIdx="1" presStyleCnt="3">
        <dgm:presLayoutVars>
          <dgm:bulletEnabled val="1"/>
        </dgm:presLayoutVars>
      </dgm:prSet>
      <dgm:spPr/>
    </dgm:pt>
    <dgm:pt modelId="{E31382BD-A92E-49F5-8ECB-514320C481B2}" type="pres">
      <dgm:prSet presAssocID="{291646E6-489A-4B7D-8C9D-097F9465E06F}" presName="outerSibTrans" presStyleCnt="0"/>
      <dgm:spPr/>
    </dgm:pt>
    <dgm:pt modelId="{B8849798-F090-403E-B584-EF235BF3A68D}" type="pres">
      <dgm:prSet presAssocID="{054DC886-C501-4686-854E-15A3FCDD89AC}" presName="oChild" presStyleLbl="fgAcc1" presStyleIdx="2" presStyleCnt="3">
        <dgm:presLayoutVars>
          <dgm:bulletEnabled val="1"/>
        </dgm:presLayoutVars>
      </dgm:prSet>
      <dgm:spPr/>
    </dgm:pt>
  </dgm:ptLst>
  <dgm:cxnLst>
    <dgm:cxn modelId="{690AF501-390F-4ACD-8A71-3507CFE30EBD}" srcId="{553C0D9E-EA2F-46BA-AE75-1567239F70EE}" destId="{054DC886-C501-4686-854E-15A3FCDD89AC}" srcOrd="2" destOrd="0" parTransId="{7C95F625-1CA3-4BAB-B671-0CA01D68E34E}" sibTransId="{D6596E6C-A5B2-4D33-BDAC-8625819F11DA}"/>
    <dgm:cxn modelId="{0ED44E1A-0F24-4B49-9895-925BFBF4AE76}" type="presOf" srcId="{47F4B9CF-F484-4725-9FB2-73C331D4172A}" destId="{A7551287-7A32-47EB-80AE-E1F7DCAC26FB}" srcOrd="0" destOrd="0" presId="urn:microsoft.com/office/officeart/2005/8/layout/target2"/>
    <dgm:cxn modelId="{A23AD769-49CD-4694-B506-EB46542EBDD2}" srcId="{BEECF643-BA5A-446D-9229-AEEDD5C57035}" destId="{553C0D9E-EA2F-46BA-AE75-1567239F70EE}" srcOrd="0" destOrd="0" parTransId="{08123939-C979-4DB3-B738-6505B9EF4965}" sibTransId="{6E086259-DF0C-4B8D-B923-48BE988FDE03}"/>
    <dgm:cxn modelId="{BDC1034A-9070-4B6A-A7BE-837E98940825}" type="presOf" srcId="{AD27FC08-AC66-4611-B8F3-EDB95799EB8E}" destId="{CF7C707D-8420-404C-9DB1-1D59EB63AC5D}" srcOrd="0" destOrd="0" presId="urn:microsoft.com/office/officeart/2005/8/layout/target2"/>
    <dgm:cxn modelId="{E078D97D-05F0-49FA-B6C1-11C354770AAD}" srcId="{553C0D9E-EA2F-46BA-AE75-1567239F70EE}" destId="{47F4B9CF-F484-4725-9FB2-73C331D4172A}" srcOrd="1" destOrd="0" parTransId="{FEF5F2EE-E704-4B78-8887-0761EE1E71F1}" sibTransId="{291646E6-489A-4B7D-8C9D-097F9465E06F}"/>
    <dgm:cxn modelId="{2A30CBC5-EE3E-458F-8A4A-E0B419A44242}" type="presOf" srcId="{553C0D9E-EA2F-46BA-AE75-1567239F70EE}" destId="{D3F36BC2-BDAF-4AD9-9A34-57FAC18AAB53}" srcOrd="0" destOrd="0" presId="urn:microsoft.com/office/officeart/2005/8/layout/target2"/>
    <dgm:cxn modelId="{E6E544DD-DE42-45A4-A8AF-4AE6C32EA6BD}" type="presOf" srcId="{BEECF643-BA5A-446D-9229-AEEDD5C57035}" destId="{0158AEB8-955E-43A3-A222-7B39FB072C96}" srcOrd="0" destOrd="0" presId="urn:microsoft.com/office/officeart/2005/8/layout/target2"/>
    <dgm:cxn modelId="{A463F7DF-693E-4CC8-B422-B83AD2E5F763}" type="presOf" srcId="{054DC886-C501-4686-854E-15A3FCDD89AC}" destId="{B8849798-F090-403E-B584-EF235BF3A68D}" srcOrd="0" destOrd="0" presId="urn:microsoft.com/office/officeart/2005/8/layout/target2"/>
    <dgm:cxn modelId="{756202E3-515E-4765-87B2-BAF35D9E0A58}" srcId="{553C0D9E-EA2F-46BA-AE75-1567239F70EE}" destId="{AD27FC08-AC66-4611-B8F3-EDB95799EB8E}" srcOrd="0" destOrd="0" parTransId="{EC7F56F8-71CF-4354-AE48-22BC7CC97F32}" sibTransId="{9DCA4E55-41B3-4B44-8AA5-4B116B1C788E}"/>
    <dgm:cxn modelId="{77914B5B-2A7D-4479-A694-B24F2A61C548}" type="presParOf" srcId="{0158AEB8-955E-43A3-A222-7B39FB072C96}" destId="{4B069FC7-D4F8-4376-9787-2B83844D8756}" srcOrd="0" destOrd="0" presId="urn:microsoft.com/office/officeart/2005/8/layout/target2"/>
    <dgm:cxn modelId="{DF850BE2-A1F9-491A-BD7E-CE4E07A20E3F}" type="presParOf" srcId="{4B069FC7-D4F8-4376-9787-2B83844D8756}" destId="{D3F36BC2-BDAF-4AD9-9A34-57FAC18AAB53}" srcOrd="0" destOrd="0" presId="urn:microsoft.com/office/officeart/2005/8/layout/target2"/>
    <dgm:cxn modelId="{CFA751FC-1CB1-4BFF-9460-7448CD25E861}" type="presParOf" srcId="{4B069FC7-D4F8-4376-9787-2B83844D8756}" destId="{BEB2E282-A6F1-40A4-9F32-12D4C373B2AF}" srcOrd="1" destOrd="0" presId="urn:microsoft.com/office/officeart/2005/8/layout/target2"/>
    <dgm:cxn modelId="{EF373677-3413-4836-B513-62C5A0377800}" type="presParOf" srcId="{BEB2E282-A6F1-40A4-9F32-12D4C373B2AF}" destId="{CF7C707D-8420-404C-9DB1-1D59EB63AC5D}" srcOrd="0" destOrd="0" presId="urn:microsoft.com/office/officeart/2005/8/layout/target2"/>
    <dgm:cxn modelId="{84455E38-9BAF-4318-9383-CC8F3F11FECC}" type="presParOf" srcId="{BEB2E282-A6F1-40A4-9F32-12D4C373B2AF}" destId="{398EAADE-742F-4038-999E-607222F85F9D}" srcOrd="1" destOrd="0" presId="urn:microsoft.com/office/officeart/2005/8/layout/target2"/>
    <dgm:cxn modelId="{370EEE5B-0EEA-4656-9F53-4CE7D1C0EB3D}" type="presParOf" srcId="{BEB2E282-A6F1-40A4-9F32-12D4C373B2AF}" destId="{A7551287-7A32-47EB-80AE-E1F7DCAC26FB}" srcOrd="2" destOrd="0" presId="urn:microsoft.com/office/officeart/2005/8/layout/target2"/>
    <dgm:cxn modelId="{54E503B5-7C89-484B-A387-ECB97ABB1245}" type="presParOf" srcId="{BEB2E282-A6F1-40A4-9F32-12D4C373B2AF}" destId="{E31382BD-A92E-49F5-8ECB-514320C481B2}" srcOrd="3" destOrd="0" presId="urn:microsoft.com/office/officeart/2005/8/layout/target2"/>
    <dgm:cxn modelId="{514A0C52-361C-4439-99D5-BC97A1683E87}" type="presParOf" srcId="{BEB2E282-A6F1-40A4-9F32-12D4C373B2AF}" destId="{B8849798-F090-403E-B584-EF235BF3A68D}" srcOrd="4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E59A8B9-CB59-4051-A41D-23E21A3490E5}" type="doc">
      <dgm:prSet loTypeId="urn:microsoft.com/office/officeart/2008/layout/LinedList" loCatId="list" qsTypeId="urn:microsoft.com/office/officeart/2005/8/quickstyle/simple3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38112554-D580-4640-85BD-B58A37067EC8}">
      <dgm:prSet/>
      <dgm:spPr/>
      <dgm:t>
        <a:bodyPr/>
        <a:lstStyle/>
        <a:p>
          <a:pPr rtl="0"/>
          <a:r>
            <a:rPr lang="en-US" dirty="0">
              <a:solidFill>
                <a:schemeClr val="bg1"/>
              </a:solidFill>
              <a:latin typeface="Arial Rounded MT Bold" panose="020F0704030504030204" pitchFamily="34" charset="0"/>
            </a:rPr>
            <a:t>High-titer, speckled ANA, and U1-RNP (high titer) </a:t>
          </a:r>
          <a:endParaRPr lang="ar-IQ" dirty="0">
            <a:solidFill>
              <a:schemeClr val="bg1"/>
            </a:solidFill>
            <a:latin typeface="Arial Rounded MT Bold" panose="020F0704030504030204" pitchFamily="34" charset="0"/>
          </a:endParaRPr>
        </a:p>
      </dgm:t>
    </dgm:pt>
    <dgm:pt modelId="{48F03649-811B-479B-AB55-75404CA27339}" type="parTrans" cxnId="{E07E30BA-A024-490A-A1F8-8F44E3E4C89F}">
      <dgm:prSet/>
      <dgm:spPr/>
      <dgm:t>
        <a:bodyPr/>
        <a:lstStyle/>
        <a:p>
          <a:endParaRPr lang="en-US">
            <a:solidFill>
              <a:schemeClr val="bg1"/>
            </a:solidFill>
            <a:latin typeface="Arial Rounded MT Bold" panose="020F0704030504030204" pitchFamily="34" charset="0"/>
          </a:endParaRPr>
        </a:p>
      </dgm:t>
    </dgm:pt>
    <dgm:pt modelId="{B3C888BC-E60B-43E0-AD52-E0D9024CC873}" type="sibTrans" cxnId="{E07E30BA-A024-490A-A1F8-8F44E3E4C89F}">
      <dgm:prSet/>
      <dgm:spPr/>
      <dgm:t>
        <a:bodyPr/>
        <a:lstStyle/>
        <a:p>
          <a:endParaRPr lang="en-US">
            <a:solidFill>
              <a:schemeClr val="bg1"/>
            </a:solidFill>
            <a:latin typeface="Arial Rounded MT Bold" panose="020F0704030504030204" pitchFamily="34" charset="0"/>
          </a:endParaRPr>
        </a:p>
      </dgm:t>
    </dgm:pt>
    <dgm:pt modelId="{306CD422-A373-45C7-ADA7-7C5BAB4B217C}">
      <dgm:prSet/>
      <dgm:spPr/>
      <dgm:t>
        <a:bodyPr/>
        <a:lstStyle/>
        <a:p>
          <a:pPr rtl="0"/>
          <a:r>
            <a:rPr lang="en-US" dirty="0">
              <a:solidFill>
                <a:schemeClr val="bg1"/>
              </a:solidFill>
              <a:latin typeface="Arial Rounded MT Bold" panose="020F0704030504030204" pitchFamily="34" charset="0"/>
            </a:rPr>
            <a:t>Lack other specific autoantibodies such as anti-Sm, anti-Sjögren’s syndrome antigen B (SS-B), anti-ds DNA, and anti-centromere </a:t>
          </a:r>
          <a:endParaRPr lang="ar-IQ" dirty="0">
            <a:solidFill>
              <a:schemeClr val="bg1"/>
            </a:solidFill>
            <a:latin typeface="Arial Rounded MT Bold" panose="020F0704030504030204" pitchFamily="34" charset="0"/>
          </a:endParaRPr>
        </a:p>
      </dgm:t>
    </dgm:pt>
    <dgm:pt modelId="{ED001D99-60B0-4663-8AD8-3A90E7201DB3}" type="parTrans" cxnId="{0F085420-34C9-4115-B325-95E6E0157A44}">
      <dgm:prSet/>
      <dgm:spPr/>
      <dgm:t>
        <a:bodyPr/>
        <a:lstStyle/>
        <a:p>
          <a:endParaRPr lang="en-US">
            <a:solidFill>
              <a:schemeClr val="bg1"/>
            </a:solidFill>
            <a:latin typeface="Arial Rounded MT Bold" panose="020F0704030504030204" pitchFamily="34" charset="0"/>
          </a:endParaRPr>
        </a:p>
      </dgm:t>
    </dgm:pt>
    <dgm:pt modelId="{286AE54F-14DD-415E-BC58-0A0071E7DFB3}" type="sibTrans" cxnId="{0F085420-34C9-4115-B325-95E6E0157A44}">
      <dgm:prSet/>
      <dgm:spPr/>
      <dgm:t>
        <a:bodyPr/>
        <a:lstStyle/>
        <a:p>
          <a:endParaRPr lang="en-US">
            <a:solidFill>
              <a:schemeClr val="bg1"/>
            </a:solidFill>
            <a:latin typeface="Arial Rounded MT Bold" panose="020F0704030504030204" pitchFamily="34" charset="0"/>
          </a:endParaRPr>
        </a:p>
      </dgm:t>
    </dgm:pt>
    <dgm:pt modelId="{C8E4B938-6E7B-401D-9A76-395F95DF72E7}" type="pres">
      <dgm:prSet presAssocID="{7E59A8B9-CB59-4051-A41D-23E21A3490E5}" presName="vert0" presStyleCnt="0">
        <dgm:presLayoutVars>
          <dgm:dir/>
          <dgm:animOne val="branch"/>
          <dgm:animLvl val="lvl"/>
        </dgm:presLayoutVars>
      </dgm:prSet>
      <dgm:spPr/>
    </dgm:pt>
    <dgm:pt modelId="{86A1C46D-217C-4A49-9DCD-9F3023EC58C0}" type="pres">
      <dgm:prSet presAssocID="{38112554-D580-4640-85BD-B58A37067EC8}" presName="thickLine" presStyleLbl="alignNode1" presStyleIdx="0" presStyleCnt="2"/>
      <dgm:spPr/>
    </dgm:pt>
    <dgm:pt modelId="{19F92C91-EC50-48D7-AB5E-A3370E2D67E2}" type="pres">
      <dgm:prSet presAssocID="{38112554-D580-4640-85BD-B58A37067EC8}" presName="horz1" presStyleCnt="0"/>
      <dgm:spPr/>
    </dgm:pt>
    <dgm:pt modelId="{4A3180D9-C189-4DE9-97F6-EA9A29FFFFE2}" type="pres">
      <dgm:prSet presAssocID="{38112554-D580-4640-85BD-B58A37067EC8}" presName="tx1" presStyleLbl="revTx" presStyleIdx="0" presStyleCnt="2"/>
      <dgm:spPr/>
    </dgm:pt>
    <dgm:pt modelId="{32754D5F-C1B2-4772-A090-3F2DDE07146C}" type="pres">
      <dgm:prSet presAssocID="{38112554-D580-4640-85BD-B58A37067EC8}" presName="vert1" presStyleCnt="0"/>
      <dgm:spPr/>
    </dgm:pt>
    <dgm:pt modelId="{1A187090-78E2-4502-BE33-DD9EE50AEAE5}" type="pres">
      <dgm:prSet presAssocID="{306CD422-A373-45C7-ADA7-7C5BAB4B217C}" presName="thickLine" presStyleLbl="alignNode1" presStyleIdx="1" presStyleCnt="2"/>
      <dgm:spPr/>
    </dgm:pt>
    <dgm:pt modelId="{7CD29EA3-7488-4B65-A386-8787D1AD9728}" type="pres">
      <dgm:prSet presAssocID="{306CD422-A373-45C7-ADA7-7C5BAB4B217C}" presName="horz1" presStyleCnt="0"/>
      <dgm:spPr/>
    </dgm:pt>
    <dgm:pt modelId="{327B9D6D-E674-4722-8F92-A926FBC4E635}" type="pres">
      <dgm:prSet presAssocID="{306CD422-A373-45C7-ADA7-7C5BAB4B217C}" presName="tx1" presStyleLbl="revTx" presStyleIdx="1" presStyleCnt="2"/>
      <dgm:spPr/>
    </dgm:pt>
    <dgm:pt modelId="{609806B2-BDB6-4DE5-814A-403F8AE2F889}" type="pres">
      <dgm:prSet presAssocID="{306CD422-A373-45C7-ADA7-7C5BAB4B217C}" presName="vert1" presStyleCnt="0"/>
      <dgm:spPr/>
    </dgm:pt>
  </dgm:ptLst>
  <dgm:cxnLst>
    <dgm:cxn modelId="{0F085420-34C9-4115-B325-95E6E0157A44}" srcId="{7E59A8B9-CB59-4051-A41D-23E21A3490E5}" destId="{306CD422-A373-45C7-ADA7-7C5BAB4B217C}" srcOrd="1" destOrd="0" parTransId="{ED001D99-60B0-4663-8AD8-3A90E7201DB3}" sibTransId="{286AE54F-14DD-415E-BC58-0A0071E7DFB3}"/>
    <dgm:cxn modelId="{E08A58B2-4C1F-4BB1-B5D4-303F1F3C6ADB}" type="presOf" srcId="{7E59A8B9-CB59-4051-A41D-23E21A3490E5}" destId="{C8E4B938-6E7B-401D-9A76-395F95DF72E7}" srcOrd="0" destOrd="0" presId="urn:microsoft.com/office/officeart/2008/layout/LinedList"/>
    <dgm:cxn modelId="{E07E30BA-A024-490A-A1F8-8F44E3E4C89F}" srcId="{7E59A8B9-CB59-4051-A41D-23E21A3490E5}" destId="{38112554-D580-4640-85BD-B58A37067EC8}" srcOrd="0" destOrd="0" parTransId="{48F03649-811B-479B-AB55-75404CA27339}" sibTransId="{B3C888BC-E60B-43E0-AD52-E0D9024CC873}"/>
    <dgm:cxn modelId="{465DF9BC-7477-4FE3-AAA1-8828D3C3F112}" type="presOf" srcId="{306CD422-A373-45C7-ADA7-7C5BAB4B217C}" destId="{327B9D6D-E674-4722-8F92-A926FBC4E635}" srcOrd="0" destOrd="0" presId="urn:microsoft.com/office/officeart/2008/layout/LinedList"/>
    <dgm:cxn modelId="{C9ED0CE1-E952-4CA1-ADDC-45486B0EAC79}" type="presOf" srcId="{38112554-D580-4640-85BD-B58A37067EC8}" destId="{4A3180D9-C189-4DE9-97F6-EA9A29FFFFE2}" srcOrd="0" destOrd="0" presId="urn:microsoft.com/office/officeart/2008/layout/LinedList"/>
    <dgm:cxn modelId="{0B426A45-E5D1-47D4-8C2F-5FABF95D57F4}" type="presParOf" srcId="{C8E4B938-6E7B-401D-9A76-395F95DF72E7}" destId="{86A1C46D-217C-4A49-9DCD-9F3023EC58C0}" srcOrd="0" destOrd="0" presId="urn:microsoft.com/office/officeart/2008/layout/LinedList"/>
    <dgm:cxn modelId="{847E801B-792D-4927-9007-AA833256480F}" type="presParOf" srcId="{C8E4B938-6E7B-401D-9A76-395F95DF72E7}" destId="{19F92C91-EC50-48D7-AB5E-A3370E2D67E2}" srcOrd="1" destOrd="0" presId="urn:microsoft.com/office/officeart/2008/layout/LinedList"/>
    <dgm:cxn modelId="{47D6B483-988A-4100-9EC6-C331FCEA0486}" type="presParOf" srcId="{19F92C91-EC50-48D7-AB5E-A3370E2D67E2}" destId="{4A3180D9-C189-4DE9-97F6-EA9A29FFFFE2}" srcOrd="0" destOrd="0" presId="urn:microsoft.com/office/officeart/2008/layout/LinedList"/>
    <dgm:cxn modelId="{02E17179-619D-4C5A-B493-A8FCBC0D3F1A}" type="presParOf" srcId="{19F92C91-EC50-48D7-AB5E-A3370E2D67E2}" destId="{32754D5F-C1B2-4772-A090-3F2DDE07146C}" srcOrd="1" destOrd="0" presId="urn:microsoft.com/office/officeart/2008/layout/LinedList"/>
    <dgm:cxn modelId="{428F422A-0A39-4A51-A31C-BE5B4E58F807}" type="presParOf" srcId="{C8E4B938-6E7B-401D-9A76-395F95DF72E7}" destId="{1A187090-78E2-4502-BE33-DD9EE50AEAE5}" srcOrd="2" destOrd="0" presId="urn:microsoft.com/office/officeart/2008/layout/LinedList"/>
    <dgm:cxn modelId="{85FD8BDF-800F-4376-B111-8950EBC1A253}" type="presParOf" srcId="{C8E4B938-6E7B-401D-9A76-395F95DF72E7}" destId="{7CD29EA3-7488-4B65-A386-8787D1AD9728}" srcOrd="3" destOrd="0" presId="urn:microsoft.com/office/officeart/2008/layout/LinedList"/>
    <dgm:cxn modelId="{DC766B2D-512B-460A-8FB8-74FF2A67439B}" type="presParOf" srcId="{7CD29EA3-7488-4B65-A386-8787D1AD9728}" destId="{327B9D6D-E674-4722-8F92-A926FBC4E635}" srcOrd="0" destOrd="0" presId="urn:microsoft.com/office/officeart/2008/layout/LinedList"/>
    <dgm:cxn modelId="{ACEB6007-3BC0-4EA2-816E-AD8043A6CC19}" type="presParOf" srcId="{7CD29EA3-7488-4B65-A386-8787D1AD9728}" destId="{609806B2-BDB6-4DE5-814A-403F8AE2F88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84612A8-3C17-4961-BC78-4ED24119C3E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A2FF2FC-34DD-4964-863C-BD7408A9C0E0}">
      <dgm:prSet custT="1"/>
      <dgm:spPr/>
      <dgm:t>
        <a:bodyPr/>
        <a:lstStyle/>
        <a:p>
          <a:pPr rtl="0"/>
          <a:r>
            <a:rPr lang="en-US" sz="2800">
              <a:solidFill>
                <a:schemeClr val="bg1"/>
              </a:solidFill>
              <a:latin typeface="Arial Rounded MT Bold" panose="020F0704030504030204" pitchFamily="34" charset="0"/>
            </a:rPr>
            <a:t>MCTD is 15 times more common in women than in men</a:t>
          </a:r>
          <a:endParaRPr lang="ar-IQ" sz="2800">
            <a:solidFill>
              <a:schemeClr val="bg1"/>
            </a:solidFill>
            <a:latin typeface="Arial Rounded MT Bold" panose="020F0704030504030204" pitchFamily="34" charset="0"/>
          </a:endParaRPr>
        </a:p>
      </dgm:t>
    </dgm:pt>
    <dgm:pt modelId="{6B64C42F-8DA3-4C85-882F-9E674DD90E28}" type="parTrans" cxnId="{3F31B679-7D13-4A62-90C8-B4EAA18585C7}">
      <dgm:prSet/>
      <dgm:spPr/>
      <dgm:t>
        <a:bodyPr/>
        <a:lstStyle/>
        <a:p>
          <a:endParaRPr lang="en-US" sz="2800">
            <a:solidFill>
              <a:schemeClr val="bg1"/>
            </a:solidFill>
            <a:latin typeface="Arial Rounded MT Bold" panose="020F0704030504030204" pitchFamily="34" charset="0"/>
          </a:endParaRPr>
        </a:p>
      </dgm:t>
    </dgm:pt>
    <dgm:pt modelId="{DB847E8D-56D9-4F8C-BFEB-73E3D7B23645}" type="sibTrans" cxnId="{3F31B679-7D13-4A62-90C8-B4EAA18585C7}">
      <dgm:prSet/>
      <dgm:spPr/>
      <dgm:t>
        <a:bodyPr/>
        <a:lstStyle/>
        <a:p>
          <a:endParaRPr lang="en-US" sz="2800">
            <a:solidFill>
              <a:schemeClr val="bg1"/>
            </a:solidFill>
            <a:latin typeface="Arial Rounded MT Bold" panose="020F0704030504030204" pitchFamily="34" charset="0"/>
          </a:endParaRPr>
        </a:p>
      </dgm:t>
    </dgm:pt>
    <dgm:pt modelId="{D4B29D4C-5A21-4F16-A6DC-B79CEF9E9E92}">
      <dgm:prSet custT="1"/>
      <dgm:spPr/>
      <dgm:t>
        <a:bodyPr/>
        <a:lstStyle/>
        <a:p>
          <a:pPr rtl="0"/>
          <a:r>
            <a:rPr lang="en-US" sz="2800">
              <a:solidFill>
                <a:schemeClr val="bg1"/>
              </a:solidFill>
              <a:latin typeface="Arial Rounded MT Bold" panose="020F0704030504030204" pitchFamily="34" charset="0"/>
            </a:rPr>
            <a:t>The mean age at diagnosis is 37 years, with a range of 4 to 80 years. </a:t>
          </a:r>
          <a:endParaRPr lang="ar-IQ" sz="2800">
            <a:solidFill>
              <a:schemeClr val="bg1"/>
            </a:solidFill>
            <a:latin typeface="Arial Rounded MT Bold" panose="020F0704030504030204" pitchFamily="34" charset="0"/>
          </a:endParaRPr>
        </a:p>
      </dgm:t>
    </dgm:pt>
    <dgm:pt modelId="{4A510F5C-77BA-4A82-847A-5427E9EAD80E}" type="parTrans" cxnId="{4B425C54-0E6B-4FFF-8360-5E4B79321D3E}">
      <dgm:prSet/>
      <dgm:spPr/>
      <dgm:t>
        <a:bodyPr/>
        <a:lstStyle/>
        <a:p>
          <a:endParaRPr lang="en-US" sz="2800">
            <a:solidFill>
              <a:schemeClr val="bg1"/>
            </a:solidFill>
            <a:latin typeface="Arial Rounded MT Bold" panose="020F0704030504030204" pitchFamily="34" charset="0"/>
          </a:endParaRPr>
        </a:p>
      </dgm:t>
    </dgm:pt>
    <dgm:pt modelId="{D0E2CCC0-1B47-4E9B-AAA4-936EFFD29746}" type="sibTrans" cxnId="{4B425C54-0E6B-4FFF-8360-5E4B79321D3E}">
      <dgm:prSet/>
      <dgm:spPr/>
      <dgm:t>
        <a:bodyPr/>
        <a:lstStyle/>
        <a:p>
          <a:endParaRPr lang="en-US" sz="2800">
            <a:solidFill>
              <a:schemeClr val="bg1"/>
            </a:solidFill>
            <a:latin typeface="Arial Rounded MT Bold" panose="020F0704030504030204" pitchFamily="34" charset="0"/>
          </a:endParaRPr>
        </a:p>
      </dgm:t>
    </dgm:pt>
    <dgm:pt modelId="{F15EEB1F-CDCE-4CC1-A106-698341B21C54}">
      <dgm:prSet custT="1"/>
      <dgm:spPr/>
      <dgm:t>
        <a:bodyPr/>
        <a:lstStyle/>
        <a:p>
          <a:pPr rtl="0"/>
          <a:r>
            <a:rPr lang="en-US" sz="2800">
              <a:solidFill>
                <a:schemeClr val="bg1"/>
              </a:solidFill>
              <a:latin typeface="Arial Rounded MT Bold" panose="020F0704030504030204" pitchFamily="34" charset="0"/>
            </a:rPr>
            <a:t>There is no apparent racial or ethnic predisposition</a:t>
          </a:r>
          <a:endParaRPr lang="ar-IQ" sz="2800">
            <a:solidFill>
              <a:schemeClr val="bg1"/>
            </a:solidFill>
            <a:latin typeface="Arial Rounded MT Bold" panose="020F0704030504030204" pitchFamily="34" charset="0"/>
          </a:endParaRPr>
        </a:p>
      </dgm:t>
    </dgm:pt>
    <dgm:pt modelId="{B4685587-47F8-44B6-96B9-D33292F166CC}" type="parTrans" cxnId="{B31B13F7-30FE-4522-89DE-B8C38608F460}">
      <dgm:prSet/>
      <dgm:spPr/>
      <dgm:t>
        <a:bodyPr/>
        <a:lstStyle/>
        <a:p>
          <a:endParaRPr lang="en-US" sz="2800">
            <a:solidFill>
              <a:schemeClr val="bg1"/>
            </a:solidFill>
            <a:latin typeface="Arial Rounded MT Bold" panose="020F0704030504030204" pitchFamily="34" charset="0"/>
          </a:endParaRPr>
        </a:p>
      </dgm:t>
    </dgm:pt>
    <dgm:pt modelId="{E66D1776-3535-45F3-B085-09C4E854C590}" type="sibTrans" cxnId="{B31B13F7-30FE-4522-89DE-B8C38608F460}">
      <dgm:prSet/>
      <dgm:spPr/>
      <dgm:t>
        <a:bodyPr/>
        <a:lstStyle/>
        <a:p>
          <a:endParaRPr lang="en-US" sz="2800">
            <a:solidFill>
              <a:schemeClr val="bg1"/>
            </a:solidFill>
            <a:latin typeface="Arial Rounded MT Bold" panose="020F0704030504030204" pitchFamily="34" charset="0"/>
          </a:endParaRPr>
        </a:p>
      </dgm:t>
    </dgm:pt>
    <dgm:pt modelId="{1D81E0A9-A060-4D90-9F2B-0A8103E81610}" type="pres">
      <dgm:prSet presAssocID="{584612A8-3C17-4961-BC78-4ED24119C3ED}" presName="vert0" presStyleCnt="0">
        <dgm:presLayoutVars>
          <dgm:dir/>
          <dgm:animOne val="branch"/>
          <dgm:animLvl val="lvl"/>
        </dgm:presLayoutVars>
      </dgm:prSet>
      <dgm:spPr/>
    </dgm:pt>
    <dgm:pt modelId="{44CE1550-BCEC-4F4F-9680-FB069D55A690}" type="pres">
      <dgm:prSet presAssocID="{3A2FF2FC-34DD-4964-863C-BD7408A9C0E0}" presName="thickLine" presStyleLbl="alignNode1" presStyleIdx="0" presStyleCnt="3"/>
      <dgm:spPr/>
    </dgm:pt>
    <dgm:pt modelId="{73545843-1B8F-4EFF-9D8D-1E7BFFBC4DB7}" type="pres">
      <dgm:prSet presAssocID="{3A2FF2FC-34DD-4964-863C-BD7408A9C0E0}" presName="horz1" presStyleCnt="0"/>
      <dgm:spPr/>
    </dgm:pt>
    <dgm:pt modelId="{2E4C8AFF-F3FD-4001-A6F1-FEF5C9D45750}" type="pres">
      <dgm:prSet presAssocID="{3A2FF2FC-34DD-4964-863C-BD7408A9C0E0}" presName="tx1" presStyleLbl="revTx" presStyleIdx="0" presStyleCnt="3"/>
      <dgm:spPr/>
    </dgm:pt>
    <dgm:pt modelId="{0CCA06C4-4A3F-4D35-9FDE-9B0EA37BA30A}" type="pres">
      <dgm:prSet presAssocID="{3A2FF2FC-34DD-4964-863C-BD7408A9C0E0}" presName="vert1" presStyleCnt="0"/>
      <dgm:spPr/>
    </dgm:pt>
    <dgm:pt modelId="{15692A74-1423-4103-BF41-401FD17D5104}" type="pres">
      <dgm:prSet presAssocID="{D4B29D4C-5A21-4F16-A6DC-B79CEF9E9E92}" presName="thickLine" presStyleLbl="alignNode1" presStyleIdx="1" presStyleCnt="3"/>
      <dgm:spPr/>
    </dgm:pt>
    <dgm:pt modelId="{1C27C8A8-A443-40B2-835C-0A9E0CD34E9E}" type="pres">
      <dgm:prSet presAssocID="{D4B29D4C-5A21-4F16-A6DC-B79CEF9E9E92}" presName="horz1" presStyleCnt="0"/>
      <dgm:spPr/>
    </dgm:pt>
    <dgm:pt modelId="{75C25CF2-A148-49A7-B017-7F3B50014B4C}" type="pres">
      <dgm:prSet presAssocID="{D4B29D4C-5A21-4F16-A6DC-B79CEF9E9E92}" presName="tx1" presStyleLbl="revTx" presStyleIdx="1" presStyleCnt="3"/>
      <dgm:spPr/>
    </dgm:pt>
    <dgm:pt modelId="{B774F0AE-BB3F-4935-8B46-C6E2F446E29D}" type="pres">
      <dgm:prSet presAssocID="{D4B29D4C-5A21-4F16-A6DC-B79CEF9E9E92}" presName="vert1" presStyleCnt="0"/>
      <dgm:spPr/>
    </dgm:pt>
    <dgm:pt modelId="{998F90A3-D520-43FE-B76E-B3E6CBFA8C61}" type="pres">
      <dgm:prSet presAssocID="{F15EEB1F-CDCE-4CC1-A106-698341B21C54}" presName="thickLine" presStyleLbl="alignNode1" presStyleIdx="2" presStyleCnt="3"/>
      <dgm:spPr/>
    </dgm:pt>
    <dgm:pt modelId="{257EAA6B-4030-4424-A791-BE5A0C527DEC}" type="pres">
      <dgm:prSet presAssocID="{F15EEB1F-CDCE-4CC1-A106-698341B21C54}" presName="horz1" presStyleCnt="0"/>
      <dgm:spPr/>
    </dgm:pt>
    <dgm:pt modelId="{125F0AE1-17A7-4C8E-B532-032508B5A72B}" type="pres">
      <dgm:prSet presAssocID="{F15EEB1F-CDCE-4CC1-A106-698341B21C54}" presName="tx1" presStyleLbl="revTx" presStyleIdx="2" presStyleCnt="3"/>
      <dgm:spPr/>
    </dgm:pt>
    <dgm:pt modelId="{B216DE04-4095-4429-8A54-6F5F21D92BC2}" type="pres">
      <dgm:prSet presAssocID="{F15EEB1F-CDCE-4CC1-A106-698341B21C54}" presName="vert1" presStyleCnt="0"/>
      <dgm:spPr/>
    </dgm:pt>
  </dgm:ptLst>
  <dgm:cxnLst>
    <dgm:cxn modelId="{4B425C54-0E6B-4FFF-8360-5E4B79321D3E}" srcId="{584612A8-3C17-4961-BC78-4ED24119C3ED}" destId="{D4B29D4C-5A21-4F16-A6DC-B79CEF9E9E92}" srcOrd="1" destOrd="0" parTransId="{4A510F5C-77BA-4A82-847A-5427E9EAD80E}" sibTransId="{D0E2CCC0-1B47-4E9B-AAA4-936EFFD29746}"/>
    <dgm:cxn modelId="{3F31B679-7D13-4A62-90C8-B4EAA18585C7}" srcId="{584612A8-3C17-4961-BC78-4ED24119C3ED}" destId="{3A2FF2FC-34DD-4964-863C-BD7408A9C0E0}" srcOrd="0" destOrd="0" parTransId="{6B64C42F-8DA3-4C85-882F-9E674DD90E28}" sibTransId="{DB847E8D-56D9-4F8C-BFEB-73E3D7B23645}"/>
    <dgm:cxn modelId="{95196196-86D6-4C2A-B95C-21E4D80189C5}" type="presOf" srcId="{584612A8-3C17-4961-BC78-4ED24119C3ED}" destId="{1D81E0A9-A060-4D90-9F2B-0A8103E81610}" srcOrd="0" destOrd="0" presId="urn:microsoft.com/office/officeart/2008/layout/LinedList"/>
    <dgm:cxn modelId="{84A32FAD-1D15-4ED4-AEC5-3E0641963206}" type="presOf" srcId="{F15EEB1F-CDCE-4CC1-A106-698341B21C54}" destId="{125F0AE1-17A7-4C8E-B532-032508B5A72B}" srcOrd="0" destOrd="0" presId="urn:microsoft.com/office/officeart/2008/layout/LinedList"/>
    <dgm:cxn modelId="{FEB8F7C0-D9D9-473B-B0E4-85120CAC1C48}" type="presOf" srcId="{D4B29D4C-5A21-4F16-A6DC-B79CEF9E9E92}" destId="{75C25CF2-A148-49A7-B017-7F3B50014B4C}" srcOrd="0" destOrd="0" presId="urn:microsoft.com/office/officeart/2008/layout/LinedList"/>
    <dgm:cxn modelId="{9FFA22D7-FB4A-4367-9DAE-0E529F47D7D4}" type="presOf" srcId="{3A2FF2FC-34DD-4964-863C-BD7408A9C0E0}" destId="{2E4C8AFF-F3FD-4001-A6F1-FEF5C9D45750}" srcOrd="0" destOrd="0" presId="urn:microsoft.com/office/officeart/2008/layout/LinedList"/>
    <dgm:cxn modelId="{B31B13F7-30FE-4522-89DE-B8C38608F460}" srcId="{584612A8-3C17-4961-BC78-4ED24119C3ED}" destId="{F15EEB1F-CDCE-4CC1-A106-698341B21C54}" srcOrd="2" destOrd="0" parTransId="{B4685587-47F8-44B6-96B9-D33292F166CC}" sibTransId="{E66D1776-3535-45F3-B085-09C4E854C590}"/>
    <dgm:cxn modelId="{CFE72AA0-8217-406A-AD0C-B23AE3FC36AC}" type="presParOf" srcId="{1D81E0A9-A060-4D90-9F2B-0A8103E81610}" destId="{44CE1550-BCEC-4F4F-9680-FB069D55A690}" srcOrd="0" destOrd="0" presId="urn:microsoft.com/office/officeart/2008/layout/LinedList"/>
    <dgm:cxn modelId="{432BE563-0569-4EB2-A721-6636F20DD9F7}" type="presParOf" srcId="{1D81E0A9-A060-4D90-9F2B-0A8103E81610}" destId="{73545843-1B8F-4EFF-9D8D-1E7BFFBC4DB7}" srcOrd="1" destOrd="0" presId="urn:microsoft.com/office/officeart/2008/layout/LinedList"/>
    <dgm:cxn modelId="{873563C1-5303-4020-9E0A-8B65FAA49972}" type="presParOf" srcId="{73545843-1B8F-4EFF-9D8D-1E7BFFBC4DB7}" destId="{2E4C8AFF-F3FD-4001-A6F1-FEF5C9D45750}" srcOrd="0" destOrd="0" presId="urn:microsoft.com/office/officeart/2008/layout/LinedList"/>
    <dgm:cxn modelId="{50EAFD79-4635-49DF-A351-130443D14BD0}" type="presParOf" srcId="{73545843-1B8F-4EFF-9D8D-1E7BFFBC4DB7}" destId="{0CCA06C4-4A3F-4D35-9FDE-9B0EA37BA30A}" srcOrd="1" destOrd="0" presId="urn:microsoft.com/office/officeart/2008/layout/LinedList"/>
    <dgm:cxn modelId="{5C56B618-F96D-4CE7-8388-A520E118F3AA}" type="presParOf" srcId="{1D81E0A9-A060-4D90-9F2B-0A8103E81610}" destId="{15692A74-1423-4103-BF41-401FD17D5104}" srcOrd="2" destOrd="0" presId="urn:microsoft.com/office/officeart/2008/layout/LinedList"/>
    <dgm:cxn modelId="{F06945AC-279D-485D-800C-7E3A307CE4DF}" type="presParOf" srcId="{1D81E0A9-A060-4D90-9F2B-0A8103E81610}" destId="{1C27C8A8-A443-40B2-835C-0A9E0CD34E9E}" srcOrd="3" destOrd="0" presId="urn:microsoft.com/office/officeart/2008/layout/LinedList"/>
    <dgm:cxn modelId="{6069DA01-D963-4769-8FFE-3ADA16D26C97}" type="presParOf" srcId="{1C27C8A8-A443-40B2-835C-0A9E0CD34E9E}" destId="{75C25CF2-A148-49A7-B017-7F3B50014B4C}" srcOrd="0" destOrd="0" presId="urn:microsoft.com/office/officeart/2008/layout/LinedList"/>
    <dgm:cxn modelId="{CAE897D5-BA5F-4DC2-B42D-BC157AA26041}" type="presParOf" srcId="{1C27C8A8-A443-40B2-835C-0A9E0CD34E9E}" destId="{B774F0AE-BB3F-4935-8B46-C6E2F446E29D}" srcOrd="1" destOrd="0" presId="urn:microsoft.com/office/officeart/2008/layout/LinedList"/>
    <dgm:cxn modelId="{BBDDBBF5-CC99-4A42-A2F7-AAF911AF1C05}" type="presParOf" srcId="{1D81E0A9-A060-4D90-9F2B-0A8103E81610}" destId="{998F90A3-D520-43FE-B76E-B3E6CBFA8C61}" srcOrd="4" destOrd="0" presId="urn:microsoft.com/office/officeart/2008/layout/LinedList"/>
    <dgm:cxn modelId="{49238101-4E7C-4E98-99CD-00862FFC2E72}" type="presParOf" srcId="{1D81E0A9-A060-4D90-9F2B-0A8103E81610}" destId="{257EAA6B-4030-4424-A791-BE5A0C527DEC}" srcOrd="5" destOrd="0" presId="urn:microsoft.com/office/officeart/2008/layout/LinedList"/>
    <dgm:cxn modelId="{AE0CEBF7-8ECA-4275-A26C-B0052E05BBCD}" type="presParOf" srcId="{257EAA6B-4030-4424-A791-BE5A0C527DEC}" destId="{125F0AE1-17A7-4C8E-B532-032508B5A72B}" srcOrd="0" destOrd="0" presId="urn:microsoft.com/office/officeart/2008/layout/LinedList"/>
    <dgm:cxn modelId="{9300A05A-9092-4CA8-B97D-2921691FD7BC}" type="presParOf" srcId="{257EAA6B-4030-4424-A791-BE5A0C527DEC}" destId="{B216DE04-4095-4429-8A54-6F5F21D92BC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BC7AA2A-03E6-4BEA-8249-9C425F0194F4}" type="doc">
      <dgm:prSet loTypeId="urn:microsoft.com/office/officeart/2005/8/layout/hierarchy1" loCatId="hierarchy" qsTypeId="urn:microsoft.com/office/officeart/2005/8/quickstyle/simple3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B43F3A0E-B0F4-430D-8315-967CA989C25E}">
      <dgm:prSet/>
      <dgm:spPr/>
      <dgm:t>
        <a:bodyPr/>
        <a:lstStyle/>
        <a:p>
          <a:pPr rtl="0"/>
          <a:r>
            <a:rPr lang="en-US" dirty="0">
              <a:latin typeface="Arial Rounded MT Bold" panose="020F0704030504030204" pitchFamily="34" charset="0"/>
            </a:rPr>
            <a:t>The most common manifestations at onset are</a:t>
          </a:r>
          <a:endParaRPr lang="ar-IQ" dirty="0">
            <a:latin typeface="Arial Rounded MT Bold" panose="020F0704030504030204" pitchFamily="34" charset="0"/>
          </a:endParaRPr>
        </a:p>
      </dgm:t>
    </dgm:pt>
    <dgm:pt modelId="{52E82597-2C37-4A7F-9D8D-6969158D5910}" type="parTrans" cxnId="{9C12C0DE-F249-45AA-8901-B8B5B293565B}">
      <dgm:prSet/>
      <dgm:spPr/>
      <dgm:t>
        <a:bodyPr/>
        <a:lstStyle/>
        <a:p>
          <a:endParaRPr lang="en-US">
            <a:latin typeface="Arial Rounded MT Bold" panose="020F0704030504030204" pitchFamily="34" charset="0"/>
          </a:endParaRPr>
        </a:p>
      </dgm:t>
    </dgm:pt>
    <dgm:pt modelId="{4EDFBAAB-6C82-445C-9ECB-AC73DC510A55}" type="sibTrans" cxnId="{9C12C0DE-F249-45AA-8901-B8B5B293565B}">
      <dgm:prSet/>
      <dgm:spPr/>
      <dgm:t>
        <a:bodyPr/>
        <a:lstStyle/>
        <a:p>
          <a:endParaRPr lang="en-US">
            <a:latin typeface="Arial Rounded MT Bold" panose="020F0704030504030204" pitchFamily="34" charset="0"/>
          </a:endParaRPr>
        </a:p>
      </dgm:t>
    </dgm:pt>
    <dgm:pt modelId="{63DCEB76-2746-4F21-B2D6-DDC5F83FEC51}">
      <dgm:prSet/>
      <dgm:spPr/>
      <dgm:t>
        <a:bodyPr/>
        <a:lstStyle/>
        <a:p>
          <a:pPr rtl="0"/>
          <a:r>
            <a:rPr lang="en-US">
              <a:latin typeface="Arial Rounded MT Bold" panose="020F0704030504030204" pitchFamily="34" charset="0"/>
            </a:rPr>
            <a:t>Raynaud’s phenomenon (&gt;90%)</a:t>
          </a:r>
          <a:endParaRPr lang="ar-IQ">
            <a:latin typeface="Arial Rounded MT Bold" panose="020F0704030504030204" pitchFamily="34" charset="0"/>
          </a:endParaRPr>
        </a:p>
      </dgm:t>
    </dgm:pt>
    <dgm:pt modelId="{AC1C8369-E0F8-4FBF-AE9F-E12C25E134B6}" type="parTrans" cxnId="{0C45CA17-E543-4A17-87AE-411DFBE91D99}">
      <dgm:prSet/>
      <dgm:spPr/>
      <dgm:t>
        <a:bodyPr/>
        <a:lstStyle/>
        <a:p>
          <a:endParaRPr lang="en-US">
            <a:latin typeface="Arial Rounded MT Bold" panose="020F0704030504030204" pitchFamily="34" charset="0"/>
          </a:endParaRPr>
        </a:p>
      </dgm:t>
    </dgm:pt>
    <dgm:pt modelId="{6029835E-7823-4EF2-A38E-4614C863AC99}" type="sibTrans" cxnId="{0C45CA17-E543-4A17-87AE-411DFBE91D99}">
      <dgm:prSet/>
      <dgm:spPr/>
      <dgm:t>
        <a:bodyPr/>
        <a:lstStyle/>
        <a:p>
          <a:endParaRPr lang="en-US">
            <a:latin typeface="Arial Rounded MT Bold" panose="020F0704030504030204" pitchFamily="34" charset="0"/>
          </a:endParaRPr>
        </a:p>
      </dgm:t>
    </dgm:pt>
    <dgm:pt modelId="{A1F10A0C-490C-482D-8213-1E48E83C1B5E}">
      <dgm:prSet/>
      <dgm:spPr/>
      <dgm:t>
        <a:bodyPr/>
        <a:lstStyle/>
        <a:p>
          <a:pPr rtl="0"/>
          <a:r>
            <a:rPr lang="en-US">
              <a:latin typeface="Arial Rounded MT Bold" panose="020F0704030504030204" pitchFamily="34" charset="0"/>
            </a:rPr>
            <a:t>Synovitis (&gt;90%)</a:t>
          </a:r>
          <a:endParaRPr lang="ar-IQ">
            <a:latin typeface="Arial Rounded MT Bold" panose="020F0704030504030204" pitchFamily="34" charset="0"/>
          </a:endParaRPr>
        </a:p>
      </dgm:t>
    </dgm:pt>
    <dgm:pt modelId="{7E5752EF-13F5-4D0D-97F5-7076464154E2}" type="parTrans" cxnId="{BFB331D0-B52B-4ADA-BE7D-852CA0624A9B}">
      <dgm:prSet/>
      <dgm:spPr/>
      <dgm:t>
        <a:bodyPr/>
        <a:lstStyle/>
        <a:p>
          <a:endParaRPr lang="en-US">
            <a:latin typeface="Arial Rounded MT Bold" panose="020F0704030504030204" pitchFamily="34" charset="0"/>
          </a:endParaRPr>
        </a:p>
      </dgm:t>
    </dgm:pt>
    <dgm:pt modelId="{56C909EE-7784-4693-95C3-42A6F1D17321}" type="sibTrans" cxnId="{BFB331D0-B52B-4ADA-BE7D-852CA0624A9B}">
      <dgm:prSet/>
      <dgm:spPr/>
      <dgm:t>
        <a:bodyPr/>
        <a:lstStyle/>
        <a:p>
          <a:endParaRPr lang="en-US">
            <a:latin typeface="Arial Rounded MT Bold" panose="020F0704030504030204" pitchFamily="34" charset="0"/>
          </a:endParaRPr>
        </a:p>
      </dgm:t>
    </dgm:pt>
    <dgm:pt modelId="{546FC248-1ADA-4388-9202-D6A44E80A2A7}">
      <dgm:prSet/>
      <dgm:spPr/>
      <dgm:t>
        <a:bodyPr/>
        <a:lstStyle/>
        <a:p>
          <a:pPr rtl="0"/>
          <a:r>
            <a:rPr lang="en-US">
              <a:latin typeface="Arial Rounded MT Bold" panose="020F0704030504030204" pitchFamily="34" charset="0"/>
            </a:rPr>
            <a:t>Swollen hands with puffy fingers (&gt;70%) </a:t>
          </a:r>
          <a:endParaRPr lang="ar-IQ">
            <a:latin typeface="Arial Rounded MT Bold" panose="020F0704030504030204" pitchFamily="34" charset="0"/>
          </a:endParaRPr>
        </a:p>
      </dgm:t>
    </dgm:pt>
    <dgm:pt modelId="{9C11733E-C068-4940-8257-A84C373994A1}" type="parTrans" cxnId="{A7538A5D-7D60-4D03-B454-0ADFCCF9E53F}">
      <dgm:prSet/>
      <dgm:spPr/>
      <dgm:t>
        <a:bodyPr/>
        <a:lstStyle/>
        <a:p>
          <a:endParaRPr lang="en-US">
            <a:latin typeface="Arial Rounded MT Bold" panose="020F0704030504030204" pitchFamily="34" charset="0"/>
          </a:endParaRPr>
        </a:p>
      </dgm:t>
    </dgm:pt>
    <dgm:pt modelId="{1574FDA5-E480-4C79-A841-6A468EC3142A}" type="sibTrans" cxnId="{A7538A5D-7D60-4D03-B454-0ADFCCF9E53F}">
      <dgm:prSet/>
      <dgm:spPr/>
      <dgm:t>
        <a:bodyPr/>
        <a:lstStyle/>
        <a:p>
          <a:endParaRPr lang="en-US">
            <a:latin typeface="Arial Rounded MT Bold" panose="020F0704030504030204" pitchFamily="34" charset="0"/>
          </a:endParaRPr>
        </a:p>
      </dgm:t>
    </dgm:pt>
    <dgm:pt modelId="{9FB41A2F-E26F-4661-A812-7E2EACD74251}">
      <dgm:prSet/>
      <dgm:spPr/>
      <dgm:t>
        <a:bodyPr/>
        <a:lstStyle/>
        <a:p>
          <a:pPr rtl="0"/>
          <a:r>
            <a:rPr lang="en-US">
              <a:latin typeface="Arial Rounded MT Bold" panose="020F0704030504030204" pitchFamily="34" charset="0"/>
            </a:rPr>
            <a:t>Myositis (&gt;50%)</a:t>
          </a:r>
          <a:endParaRPr lang="ar-IQ">
            <a:latin typeface="Arial Rounded MT Bold" panose="020F0704030504030204" pitchFamily="34" charset="0"/>
          </a:endParaRPr>
        </a:p>
      </dgm:t>
    </dgm:pt>
    <dgm:pt modelId="{9905043F-16F3-4F69-AB87-2F90A56BAC3E}" type="parTrans" cxnId="{E929BBE8-B58B-483F-8B7A-CA548C85E72C}">
      <dgm:prSet/>
      <dgm:spPr/>
      <dgm:t>
        <a:bodyPr/>
        <a:lstStyle/>
        <a:p>
          <a:endParaRPr lang="en-US">
            <a:latin typeface="Arial Rounded MT Bold" panose="020F0704030504030204" pitchFamily="34" charset="0"/>
          </a:endParaRPr>
        </a:p>
      </dgm:t>
    </dgm:pt>
    <dgm:pt modelId="{97C2246D-FD8C-42D7-9712-7685322AB88E}" type="sibTrans" cxnId="{E929BBE8-B58B-483F-8B7A-CA548C85E72C}">
      <dgm:prSet/>
      <dgm:spPr/>
      <dgm:t>
        <a:bodyPr/>
        <a:lstStyle/>
        <a:p>
          <a:endParaRPr lang="en-US">
            <a:latin typeface="Arial Rounded MT Bold" panose="020F0704030504030204" pitchFamily="34" charset="0"/>
          </a:endParaRPr>
        </a:p>
      </dgm:t>
    </dgm:pt>
    <dgm:pt modelId="{5075462A-16BC-4AD9-ABDD-DAB8F27C9B95}" type="pres">
      <dgm:prSet presAssocID="{8BC7AA2A-03E6-4BEA-8249-9C425F0194F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30EAF9F-66A0-44E6-9196-9A5EB37520AA}" type="pres">
      <dgm:prSet presAssocID="{B43F3A0E-B0F4-430D-8315-967CA989C25E}" presName="hierRoot1" presStyleCnt="0"/>
      <dgm:spPr/>
    </dgm:pt>
    <dgm:pt modelId="{23ED9EA0-0489-4420-8822-4ADB514A79D9}" type="pres">
      <dgm:prSet presAssocID="{B43F3A0E-B0F4-430D-8315-967CA989C25E}" presName="composite" presStyleCnt="0"/>
      <dgm:spPr/>
    </dgm:pt>
    <dgm:pt modelId="{F263C0A8-3982-46FF-B22F-4A394998E800}" type="pres">
      <dgm:prSet presAssocID="{B43F3A0E-B0F4-430D-8315-967CA989C25E}" presName="background" presStyleLbl="node0" presStyleIdx="0" presStyleCnt="1"/>
      <dgm:spPr/>
    </dgm:pt>
    <dgm:pt modelId="{E9156FBA-AAD3-47C9-80F1-8509BDA88576}" type="pres">
      <dgm:prSet presAssocID="{B43F3A0E-B0F4-430D-8315-967CA989C25E}" presName="text" presStyleLbl="fgAcc0" presStyleIdx="0" presStyleCnt="1">
        <dgm:presLayoutVars>
          <dgm:chPref val="3"/>
        </dgm:presLayoutVars>
      </dgm:prSet>
      <dgm:spPr/>
    </dgm:pt>
    <dgm:pt modelId="{F9D6FE32-A0E9-42CB-AF01-E1E461F00096}" type="pres">
      <dgm:prSet presAssocID="{B43F3A0E-B0F4-430D-8315-967CA989C25E}" presName="hierChild2" presStyleCnt="0"/>
      <dgm:spPr/>
    </dgm:pt>
    <dgm:pt modelId="{3A1D2484-E313-4ECE-B5DA-36BB3F80D16E}" type="pres">
      <dgm:prSet presAssocID="{AC1C8369-E0F8-4FBF-AE9F-E12C25E134B6}" presName="Name10" presStyleLbl="parChTrans1D2" presStyleIdx="0" presStyleCnt="4"/>
      <dgm:spPr/>
    </dgm:pt>
    <dgm:pt modelId="{BC76A869-E3E0-4BBB-AD97-A144245DB48A}" type="pres">
      <dgm:prSet presAssocID="{63DCEB76-2746-4F21-B2D6-DDC5F83FEC51}" presName="hierRoot2" presStyleCnt="0"/>
      <dgm:spPr/>
    </dgm:pt>
    <dgm:pt modelId="{C01F09F5-D080-4433-A0B5-68A7DA0B3224}" type="pres">
      <dgm:prSet presAssocID="{63DCEB76-2746-4F21-B2D6-DDC5F83FEC51}" presName="composite2" presStyleCnt="0"/>
      <dgm:spPr/>
    </dgm:pt>
    <dgm:pt modelId="{64F0AF22-E9CB-4477-8D28-1F10582449BA}" type="pres">
      <dgm:prSet presAssocID="{63DCEB76-2746-4F21-B2D6-DDC5F83FEC51}" presName="background2" presStyleLbl="node2" presStyleIdx="0" presStyleCnt="4"/>
      <dgm:spPr/>
    </dgm:pt>
    <dgm:pt modelId="{5C29FDF9-A66D-4065-8865-D82DF7F072C3}" type="pres">
      <dgm:prSet presAssocID="{63DCEB76-2746-4F21-B2D6-DDC5F83FEC51}" presName="text2" presStyleLbl="fgAcc2" presStyleIdx="0" presStyleCnt="4">
        <dgm:presLayoutVars>
          <dgm:chPref val="3"/>
        </dgm:presLayoutVars>
      </dgm:prSet>
      <dgm:spPr/>
    </dgm:pt>
    <dgm:pt modelId="{21B63657-CC66-435A-9E68-0A5F64279951}" type="pres">
      <dgm:prSet presAssocID="{63DCEB76-2746-4F21-B2D6-DDC5F83FEC51}" presName="hierChild3" presStyleCnt="0"/>
      <dgm:spPr/>
    </dgm:pt>
    <dgm:pt modelId="{1B5B78E8-C871-477C-8776-EDE26726DC78}" type="pres">
      <dgm:prSet presAssocID="{7E5752EF-13F5-4D0D-97F5-7076464154E2}" presName="Name10" presStyleLbl="parChTrans1D2" presStyleIdx="1" presStyleCnt="4"/>
      <dgm:spPr/>
    </dgm:pt>
    <dgm:pt modelId="{50119B4D-D0DF-4692-AEA0-647AE311E844}" type="pres">
      <dgm:prSet presAssocID="{A1F10A0C-490C-482D-8213-1E48E83C1B5E}" presName="hierRoot2" presStyleCnt="0"/>
      <dgm:spPr/>
    </dgm:pt>
    <dgm:pt modelId="{E0856692-E21D-4879-8CB4-23254B32346F}" type="pres">
      <dgm:prSet presAssocID="{A1F10A0C-490C-482D-8213-1E48E83C1B5E}" presName="composite2" presStyleCnt="0"/>
      <dgm:spPr/>
    </dgm:pt>
    <dgm:pt modelId="{738F04B3-DD40-488C-BB37-B523C6409ED3}" type="pres">
      <dgm:prSet presAssocID="{A1F10A0C-490C-482D-8213-1E48E83C1B5E}" presName="background2" presStyleLbl="node2" presStyleIdx="1" presStyleCnt="4"/>
      <dgm:spPr/>
    </dgm:pt>
    <dgm:pt modelId="{D4C6CE7C-D40D-4259-B0A0-EE812E32EFC3}" type="pres">
      <dgm:prSet presAssocID="{A1F10A0C-490C-482D-8213-1E48E83C1B5E}" presName="text2" presStyleLbl="fgAcc2" presStyleIdx="1" presStyleCnt="4">
        <dgm:presLayoutVars>
          <dgm:chPref val="3"/>
        </dgm:presLayoutVars>
      </dgm:prSet>
      <dgm:spPr/>
    </dgm:pt>
    <dgm:pt modelId="{04B720D2-7961-4F39-ADD7-59BBF646D8E7}" type="pres">
      <dgm:prSet presAssocID="{A1F10A0C-490C-482D-8213-1E48E83C1B5E}" presName="hierChild3" presStyleCnt="0"/>
      <dgm:spPr/>
    </dgm:pt>
    <dgm:pt modelId="{5E101ED0-8D79-4501-8DED-4BC4CC6AD51F}" type="pres">
      <dgm:prSet presAssocID="{9C11733E-C068-4940-8257-A84C373994A1}" presName="Name10" presStyleLbl="parChTrans1D2" presStyleIdx="2" presStyleCnt="4"/>
      <dgm:spPr/>
    </dgm:pt>
    <dgm:pt modelId="{393BAF86-236F-431F-B345-394F27CA5026}" type="pres">
      <dgm:prSet presAssocID="{546FC248-1ADA-4388-9202-D6A44E80A2A7}" presName="hierRoot2" presStyleCnt="0"/>
      <dgm:spPr/>
    </dgm:pt>
    <dgm:pt modelId="{D45F521F-A34F-4050-966D-2BD8560A1A18}" type="pres">
      <dgm:prSet presAssocID="{546FC248-1ADA-4388-9202-D6A44E80A2A7}" presName="composite2" presStyleCnt="0"/>
      <dgm:spPr/>
    </dgm:pt>
    <dgm:pt modelId="{182D58E0-8DA2-4B6D-AC18-647BF6341544}" type="pres">
      <dgm:prSet presAssocID="{546FC248-1ADA-4388-9202-D6A44E80A2A7}" presName="background2" presStyleLbl="node2" presStyleIdx="2" presStyleCnt="4"/>
      <dgm:spPr/>
    </dgm:pt>
    <dgm:pt modelId="{DC86CC6B-6369-4331-8FF1-163940DA9F33}" type="pres">
      <dgm:prSet presAssocID="{546FC248-1ADA-4388-9202-D6A44E80A2A7}" presName="text2" presStyleLbl="fgAcc2" presStyleIdx="2" presStyleCnt="4">
        <dgm:presLayoutVars>
          <dgm:chPref val="3"/>
        </dgm:presLayoutVars>
      </dgm:prSet>
      <dgm:spPr/>
    </dgm:pt>
    <dgm:pt modelId="{66DCDC37-A9B7-45C3-AD16-35B1D039F14F}" type="pres">
      <dgm:prSet presAssocID="{546FC248-1ADA-4388-9202-D6A44E80A2A7}" presName="hierChild3" presStyleCnt="0"/>
      <dgm:spPr/>
    </dgm:pt>
    <dgm:pt modelId="{CA56996F-51AA-4FA5-AFA3-9D0FF23E73B7}" type="pres">
      <dgm:prSet presAssocID="{9905043F-16F3-4F69-AB87-2F90A56BAC3E}" presName="Name10" presStyleLbl="parChTrans1D2" presStyleIdx="3" presStyleCnt="4"/>
      <dgm:spPr/>
    </dgm:pt>
    <dgm:pt modelId="{36B7DA99-D6A8-47F8-B80C-5989A721341F}" type="pres">
      <dgm:prSet presAssocID="{9FB41A2F-E26F-4661-A812-7E2EACD74251}" presName="hierRoot2" presStyleCnt="0"/>
      <dgm:spPr/>
    </dgm:pt>
    <dgm:pt modelId="{01C4EB0D-06F6-43A0-B95D-EEC8061E371B}" type="pres">
      <dgm:prSet presAssocID="{9FB41A2F-E26F-4661-A812-7E2EACD74251}" presName="composite2" presStyleCnt="0"/>
      <dgm:spPr/>
    </dgm:pt>
    <dgm:pt modelId="{B2C18D79-B6A0-4593-8830-29EE665E091B}" type="pres">
      <dgm:prSet presAssocID="{9FB41A2F-E26F-4661-A812-7E2EACD74251}" presName="background2" presStyleLbl="node2" presStyleIdx="3" presStyleCnt="4"/>
      <dgm:spPr/>
    </dgm:pt>
    <dgm:pt modelId="{DEF069E8-5CCA-4099-970B-917E5AA6ED4C}" type="pres">
      <dgm:prSet presAssocID="{9FB41A2F-E26F-4661-A812-7E2EACD74251}" presName="text2" presStyleLbl="fgAcc2" presStyleIdx="3" presStyleCnt="4">
        <dgm:presLayoutVars>
          <dgm:chPref val="3"/>
        </dgm:presLayoutVars>
      </dgm:prSet>
      <dgm:spPr/>
    </dgm:pt>
    <dgm:pt modelId="{0A18188E-66E1-4265-8C4A-F3A203226FD4}" type="pres">
      <dgm:prSet presAssocID="{9FB41A2F-E26F-4661-A812-7E2EACD74251}" presName="hierChild3" presStyleCnt="0"/>
      <dgm:spPr/>
    </dgm:pt>
  </dgm:ptLst>
  <dgm:cxnLst>
    <dgm:cxn modelId="{0C45CA17-E543-4A17-87AE-411DFBE91D99}" srcId="{B43F3A0E-B0F4-430D-8315-967CA989C25E}" destId="{63DCEB76-2746-4F21-B2D6-DDC5F83FEC51}" srcOrd="0" destOrd="0" parTransId="{AC1C8369-E0F8-4FBF-AE9F-E12C25E134B6}" sibTransId="{6029835E-7823-4EF2-A38E-4614C863AC99}"/>
    <dgm:cxn modelId="{10363228-95DD-411C-B19D-0217FA4C5F79}" type="presOf" srcId="{AC1C8369-E0F8-4FBF-AE9F-E12C25E134B6}" destId="{3A1D2484-E313-4ECE-B5DA-36BB3F80D16E}" srcOrd="0" destOrd="0" presId="urn:microsoft.com/office/officeart/2005/8/layout/hierarchy1"/>
    <dgm:cxn modelId="{C7CAB240-A921-4A2F-864C-F0C3375AC2D9}" type="presOf" srcId="{9FB41A2F-E26F-4661-A812-7E2EACD74251}" destId="{DEF069E8-5CCA-4099-970B-917E5AA6ED4C}" srcOrd="0" destOrd="0" presId="urn:microsoft.com/office/officeart/2005/8/layout/hierarchy1"/>
    <dgm:cxn modelId="{A7538A5D-7D60-4D03-B454-0ADFCCF9E53F}" srcId="{B43F3A0E-B0F4-430D-8315-967CA989C25E}" destId="{546FC248-1ADA-4388-9202-D6A44E80A2A7}" srcOrd="2" destOrd="0" parTransId="{9C11733E-C068-4940-8257-A84C373994A1}" sibTransId="{1574FDA5-E480-4C79-A841-6A468EC3142A}"/>
    <dgm:cxn modelId="{623D756B-ADC4-4C6A-B4B1-86B6F6411C6C}" type="presOf" srcId="{63DCEB76-2746-4F21-B2D6-DDC5F83FEC51}" destId="{5C29FDF9-A66D-4065-8865-D82DF7F072C3}" srcOrd="0" destOrd="0" presId="urn:microsoft.com/office/officeart/2005/8/layout/hierarchy1"/>
    <dgm:cxn modelId="{53949372-B7EB-4C0D-A110-5F5AD989E5A7}" type="presOf" srcId="{9C11733E-C068-4940-8257-A84C373994A1}" destId="{5E101ED0-8D79-4501-8DED-4BC4CC6AD51F}" srcOrd="0" destOrd="0" presId="urn:microsoft.com/office/officeart/2005/8/layout/hierarchy1"/>
    <dgm:cxn modelId="{8C658773-1588-4AD9-AE1C-0215D8E0833E}" type="presOf" srcId="{546FC248-1ADA-4388-9202-D6A44E80A2A7}" destId="{DC86CC6B-6369-4331-8FF1-163940DA9F33}" srcOrd="0" destOrd="0" presId="urn:microsoft.com/office/officeart/2005/8/layout/hierarchy1"/>
    <dgm:cxn modelId="{5D8D725A-30C7-4183-9BCD-884239789E5C}" type="presOf" srcId="{A1F10A0C-490C-482D-8213-1E48E83C1B5E}" destId="{D4C6CE7C-D40D-4259-B0A0-EE812E32EFC3}" srcOrd="0" destOrd="0" presId="urn:microsoft.com/office/officeart/2005/8/layout/hierarchy1"/>
    <dgm:cxn modelId="{27779685-F2F8-410F-A8D2-98382A383FDB}" type="presOf" srcId="{8BC7AA2A-03E6-4BEA-8249-9C425F0194F4}" destId="{5075462A-16BC-4AD9-ABDD-DAB8F27C9B95}" srcOrd="0" destOrd="0" presId="urn:microsoft.com/office/officeart/2005/8/layout/hierarchy1"/>
    <dgm:cxn modelId="{BFB331D0-B52B-4ADA-BE7D-852CA0624A9B}" srcId="{B43F3A0E-B0F4-430D-8315-967CA989C25E}" destId="{A1F10A0C-490C-482D-8213-1E48E83C1B5E}" srcOrd="1" destOrd="0" parTransId="{7E5752EF-13F5-4D0D-97F5-7076464154E2}" sibTransId="{56C909EE-7784-4693-95C3-42A6F1D17321}"/>
    <dgm:cxn modelId="{BE156DDE-CF84-45A7-9BB3-C09B7E825809}" type="presOf" srcId="{9905043F-16F3-4F69-AB87-2F90A56BAC3E}" destId="{CA56996F-51AA-4FA5-AFA3-9D0FF23E73B7}" srcOrd="0" destOrd="0" presId="urn:microsoft.com/office/officeart/2005/8/layout/hierarchy1"/>
    <dgm:cxn modelId="{9C12C0DE-F249-45AA-8901-B8B5B293565B}" srcId="{8BC7AA2A-03E6-4BEA-8249-9C425F0194F4}" destId="{B43F3A0E-B0F4-430D-8315-967CA989C25E}" srcOrd="0" destOrd="0" parTransId="{52E82597-2C37-4A7F-9D8D-6969158D5910}" sibTransId="{4EDFBAAB-6C82-445C-9ECB-AC73DC510A55}"/>
    <dgm:cxn modelId="{F1D1A1DF-B9C7-41EB-9025-33E2A4BDC209}" type="presOf" srcId="{B43F3A0E-B0F4-430D-8315-967CA989C25E}" destId="{E9156FBA-AAD3-47C9-80F1-8509BDA88576}" srcOrd="0" destOrd="0" presId="urn:microsoft.com/office/officeart/2005/8/layout/hierarchy1"/>
    <dgm:cxn modelId="{E929BBE8-B58B-483F-8B7A-CA548C85E72C}" srcId="{B43F3A0E-B0F4-430D-8315-967CA989C25E}" destId="{9FB41A2F-E26F-4661-A812-7E2EACD74251}" srcOrd="3" destOrd="0" parTransId="{9905043F-16F3-4F69-AB87-2F90A56BAC3E}" sibTransId="{97C2246D-FD8C-42D7-9712-7685322AB88E}"/>
    <dgm:cxn modelId="{E42DFFFE-7A52-4F11-B7CB-78AB89CD8E8B}" type="presOf" srcId="{7E5752EF-13F5-4D0D-97F5-7076464154E2}" destId="{1B5B78E8-C871-477C-8776-EDE26726DC78}" srcOrd="0" destOrd="0" presId="urn:microsoft.com/office/officeart/2005/8/layout/hierarchy1"/>
    <dgm:cxn modelId="{7D8CB9A4-5384-4F5D-BFCC-64F1334F1375}" type="presParOf" srcId="{5075462A-16BC-4AD9-ABDD-DAB8F27C9B95}" destId="{230EAF9F-66A0-44E6-9196-9A5EB37520AA}" srcOrd="0" destOrd="0" presId="urn:microsoft.com/office/officeart/2005/8/layout/hierarchy1"/>
    <dgm:cxn modelId="{741B878B-7C09-47CF-A87B-F52BBEA79136}" type="presParOf" srcId="{230EAF9F-66A0-44E6-9196-9A5EB37520AA}" destId="{23ED9EA0-0489-4420-8822-4ADB514A79D9}" srcOrd="0" destOrd="0" presId="urn:microsoft.com/office/officeart/2005/8/layout/hierarchy1"/>
    <dgm:cxn modelId="{5E7F5F3C-1873-42AB-A8F8-31BFE84C8AF3}" type="presParOf" srcId="{23ED9EA0-0489-4420-8822-4ADB514A79D9}" destId="{F263C0A8-3982-46FF-B22F-4A394998E800}" srcOrd="0" destOrd="0" presId="urn:microsoft.com/office/officeart/2005/8/layout/hierarchy1"/>
    <dgm:cxn modelId="{F21513BB-3ED7-44F5-ADCE-51E51C6C468C}" type="presParOf" srcId="{23ED9EA0-0489-4420-8822-4ADB514A79D9}" destId="{E9156FBA-AAD3-47C9-80F1-8509BDA88576}" srcOrd="1" destOrd="0" presId="urn:microsoft.com/office/officeart/2005/8/layout/hierarchy1"/>
    <dgm:cxn modelId="{E5BF31DB-A89F-418A-943C-113CF7E6E17B}" type="presParOf" srcId="{230EAF9F-66A0-44E6-9196-9A5EB37520AA}" destId="{F9D6FE32-A0E9-42CB-AF01-E1E461F00096}" srcOrd="1" destOrd="0" presId="urn:microsoft.com/office/officeart/2005/8/layout/hierarchy1"/>
    <dgm:cxn modelId="{88C3DD4E-9DA2-41E9-9AB3-0F250FAACB1B}" type="presParOf" srcId="{F9D6FE32-A0E9-42CB-AF01-E1E461F00096}" destId="{3A1D2484-E313-4ECE-B5DA-36BB3F80D16E}" srcOrd="0" destOrd="0" presId="urn:microsoft.com/office/officeart/2005/8/layout/hierarchy1"/>
    <dgm:cxn modelId="{A55CB5CE-12F6-4CD0-9C42-70ACF020B5F4}" type="presParOf" srcId="{F9D6FE32-A0E9-42CB-AF01-E1E461F00096}" destId="{BC76A869-E3E0-4BBB-AD97-A144245DB48A}" srcOrd="1" destOrd="0" presId="urn:microsoft.com/office/officeart/2005/8/layout/hierarchy1"/>
    <dgm:cxn modelId="{20D9D032-FDF2-41AE-AB20-56C0D8480E27}" type="presParOf" srcId="{BC76A869-E3E0-4BBB-AD97-A144245DB48A}" destId="{C01F09F5-D080-4433-A0B5-68A7DA0B3224}" srcOrd="0" destOrd="0" presId="urn:microsoft.com/office/officeart/2005/8/layout/hierarchy1"/>
    <dgm:cxn modelId="{CBED7590-E157-4AF6-A08A-DB452D5E761B}" type="presParOf" srcId="{C01F09F5-D080-4433-A0B5-68A7DA0B3224}" destId="{64F0AF22-E9CB-4477-8D28-1F10582449BA}" srcOrd="0" destOrd="0" presId="urn:microsoft.com/office/officeart/2005/8/layout/hierarchy1"/>
    <dgm:cxn modelId="{5CCCFE9D-8ACF-4545-9B3F-6F3585B321F4}" type="presParOf" srcId="{C01F09F5-D080-4433-A0B5-68A7DA0B3224}" destId="{5C29FDF9-A66D-4065-8865-D82DF7F072C3}" srcOrd="1" destOrd="0" presId="urn:microsoft.com/office/officeart/2005/8/layout/hierarchy1"/>
    <dgm:cxn modelId="{7BF90439-C109-4129-8BFC-1BEC86914C71}" type="presParOf" srcId="{BC76A869-E3E0-4BBB-AD97-A144245DB48A}" destId="{21B63657-CC66-435A-9E68-0A5F64279951}" srcOrd="1" destOrd="0" presId="urn:microsoft.com/office/officeart/2005/8/layout/hierarchy1"/>
    <dgm:cxn modelId="{63BFD84C-34F0-43E7-957B-5676D0E47F29}" type="presParOf" srcId="{F9D6FE32-A0E9-42CB-AF01-E1E461F00096}" destId="{1B5B78E8-C871-477C-8776-EDE26726DC78}" srcOrd="2" destOrd="0" presId="urn:microsoft.com/office/officeart/2005/8/layout/hierarchy1"/>
    <dgm:cxn modelId="{6264540F-0186-4EC0-BF9B-56E26BF47374}" type="presParOf" srcId="{F9D6FE32-A0E9-42CB-AF01-E1E461F00096}" destId="{50119B4D-D0DF-4692-AEA0-647AE311E844}" srcOrd="3" destOrd="0" presId="urn:microsoft.com/office/officeart/2005/8/layout/hierarchy1"/>
    <dgm:cxn modelId="{E0E7F71B-0317-48B3-923D-AC5A7BD25BE0}" type="presParOf" srcId="{50119B4D-D0DF-4692-AEA0-647AE311E844}" destId="{E0856692-E21D-4879-8CB4-23254B32346F}" srcOrd="0" destOrd="0" presId="urn:microsoft.com/office/officeart/2005/8/layout/hierarchy1"/>
    <dgm:cxn modelId="{774E99FB-3358-42F0-B110-F4272B43C2F6}" type="presParOf" srcId="{E0856692-E21D-4879-8CB4-23254B32346F}" destId="{738F04B3-DD40-488C-BB37-B523C6409ED3}" srcOrd="0" destOrd="0" presId="urn:microsoft.com/office/officeart/2005/8/layout/hierarchy1"/>
    <dgm:cxn modelId="{5A3A9EF0-1949-4356-864E-9E3B49F011B2}" type="presParOf" srcId="{E0856692-E21D-4879-8CB4-23254B32346F}" destId="{D4C6CE7C-D40D-4259-B0A0-EE812E32EFC3}" srcOrd="1" destOrd="0" presId="urn:microsoft.com/office/officeart/2005/8/layout/hierarchy1"/>
    <dgm:cxn modelId="{953CED8E-6A73-4659-A4F6-5AFB6BB7F901}" type="presParOf" srcId="{50119B4D-D0DF-4692-AEA0-647AE311E844}" destId="{04B720D2-7961-4F39-ADD7-59BBF646D8E7}" srcOrd="1" destOrd="0" presId="urn:microsoft.com/office/officeart/2005/8/layout/hierarchy1"/>
    <dgm:cxn modelId="{FCA72B71-9B02-441F-8FFB-5ABD542246A8}" type="presParOf" srcId="{F9D6FE32-A0E9-42CB-AF01-E1E461F00096}" destId="{5E101ED0-8D79-4501-8DED-4BC4CC6AD51F}" srcOrd="4" destOrd="0" presId="urn:microsoft.com/office/officeart/2005/8/layout/hierarchy1"/>
    <dgm:cxn modelId="{A09F4FFB-7B5E-4360-A157-208D801A7FE0}" type="presParOf" srcId="{F9D6FE32-A0E9-42CB-AF01-E1E461F00096}" destId="{393BAF86-236F-431F-B345-394F27CA5026}" srcOrd="5" destOrd="0" presId="urn:microsoft.com/office/officeart/2005/8/layout/hierarchy1"/>
    <dgm:cxn modelId="{11766783-2752-4A45-A1E4-DCE1D00549A2}" type="presParOf" srcId="{393BAF86-236F-431F-B345-394F27CA5026}" destId="{D45F521F-A34F-4050-966D-2BD8560A1A18}" srcOrd="0" destOrd="0" presId="urn:microsoft.com/office/officeart/2005/8/layout/hierarchy1"/>
    <dgm:cxn modelId="{03A0E6F6-0E90-4D2B-AC57-D41631B7D46F}" type="presParOf" srcId="{D45F521F-A34F-4050-966D-2BD8560A1A18}" destId="{182D58E0-8DA2-4B6D-AC18-647BF6341544}" srcOrd="0" destOrd="0" presId="urn:microsoft.com/office/officeart/2005/8/layout/hierarchy1"/>
    <dgm:cxn modelId="{BC11EA3E-E9A5-4562-9A5C-96CF4B0F4F75}" type="presParOf" srcId="{D45F521F-A34F-4050-966D-2BD8560A1A18}" destId="{DC86CC6B-6369-4331-8FF1-163940DA9F33}" srcOrd="1" destOrd="0" presId="urn:microsoft.com/office/officeart/2005/8/layout/hierarchy1"/>
    <dgm:cxn modelId="{7053E70D-598A-4EDE-976F-44AB5F437858}" type="presParOf" srcId="{393BAF86-236F-431F-B345-394F27CA5026}" destId="{66DCDC37-A9B7-45C3-AD16-35B1D039F14F}" srcOrd="1" destOrd="0" presId="urn:microsoft.com/office/officeart/2005/8/layout/hierarchy1"/>
    <dgm:cxn modelId="{00BDC709-161A-4E2E-9DCD-CCC8043FD339}" type="presParOf" srcId="{F9D6FE32-A0E9-42CB-AF01-E1E461F00096}" destId="{CA56996F-51AA-4FA5-AFA3-9D0FF23E73B7}" srcOrd="6" destOrd="0" presId="urn:microsoft.com/office/officeart/2005/8/layout/hierarchy1"/>
    <dgm:cxn modelId="{55476A02-D8D0-4155-B1C7-FC754CA636C9}" type="presParOf" srcId="{F9D6FE32-A0E9-42CB-AF01-E1E461F00096}" destId="{36B7DA99-D6A8-47F8-B80C-5989A721341F}" srcOrd="7" destOrd="0" presId="urn:microsoft.com/office/officeart/2005/8/layout/hierarchy1"/>
    <dgm:cxn modelId="{20B3370D-1A33-4EB7-AA5A-93CB23B76168}" type="presParOf" srcId="{36B7DA99-D6A8-47F8-B80C-5989A721341F}" destId="{01C4EB0D-06F6-43A0-B95D-EEC8061E371B}" srcOrd="0" destOrd="0" presId="urn:microsoft.com/office/officeart/2005/8/layout/hierarchy1"/>
    <dgm:cxn modelId="{A8296AFB-E08D-4ACE-9232-125F736B6785}" type="presParOf" srcId="{01C4EB0D-06F6-43A0-B95D-EEC8061E371B}" destId="{B2C18D79-B6A0-4593-8830-29EE665E091B}" srcOrd="0" destOrd="0" presId="urn:microsoft.com/office/officeart/2005/8/layout/hierarchy1"/>
    <dgm:cxn modelId="{71D968D4-9608-4B55-9F43-BF72B6F51447}" type="presParOf" srcId="{01C4EB0D-06F6-43A0-B95D-EEC8061E371B}" destId="{DEF069E8-5CCA-4099-970B-917E5AA6ED4C}" srcOrd="1" destOrd="0" presId="urn:microsoft.com/office/officeart/2005/8/layout/hierarchy1"/>
    <dgm:cxn modelId="{3258C08D-389D-4773-B90E-11D72D6BF4D1}" type="presParOf" srcId="{36B7DA99-D6A8-47F8-B80C-5989A721341F}" destId="{0A18188E-66E1-4265-8C4A-F3A203226FD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E4180C-0135-4707-BC9F-CAD574BC777D}">
      <dsp:nvSpPr>
        <dsp:cNvPr id="0" name=""/>
        <dsp:cNvSpPr/>
      </dsp:nvSpPr>
      <dsp:spPr>
        <a:xfrm>
          <a:off x="0" y="0"/>
          <a:ext cx="9607639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6101444-D714-4A01-A5DA-4CBBDA52E184}">
      <dsp:nvSpPr>
        <dsp:cNvPr id="0" name=""/>
        <dsp:cNvSpPr/>
      </dsp:nvSpPr>
      <dsp:spPr>
        <a:xfrm>
          <a:off x="0" y="0"/>
          <a:ext cx="9607639" cy="1987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i="0" kern="1200" dirty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Drug-induced lupus erythematosus (DILE) is a variant of lupus erythematosus that resolves within days to months after withdrawal of the culprit drug in a patient with no underlying immune system dysfunction.</a:t>
          </a:r>
          <a:endParaRPr lang="ar-IQ" sz="3600" kern="1200" dirty="0">
            <a:solidFill>
              <a:schemeClr val="bg1"/>
            </a:solidFill>
            <a:latin typeface="AngsanaUPC" panose="02020603050405020304" pitchFamily="18" charset="-34"/>
            <a:cs typeface="+mj-cs"/>
          </a:endParaRPr>
        </a:p>
      </dsp:txBody>
      <dsp:txXfrm>
        <a:off x="0" y="0"/>
        <a:ext cx="9607639" cy="1987197"/>
      </dsp:txXfrm>
    </dsp:sp>
    <dsp:sp modelId="{B7744CB6-0266-4F5C-9232-1288105E601F}">
      <dsp:nvSpPr>
        <dsp:cNvPr id="0" name=""/>
        <dsp:cNvSpPr/>
      </dsp:nvSpPr>
      <dsp:spPr>
        <a:xfrm>
          <a:off x="0" y="1987197"/>
          <a:ext cx="9607639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93A45AC-895B-4415-B8DD-40BFC68D1A85}">
      <dsp:nvSpPr>
        <dsp:cNvPr id="0" name=""/>
        <dsp:cNvSpPr/>
      </dsp:nvSpPr>
      <dsp:spPr>
        <a:xfrm>
          <a:off x="0" y="1987197"/>
          <a:ext cx="9607639" cy="1987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i="0" kern="1200" dirty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DILE can arise months to years after exposure to drugs prescribed to treat various medical conditions. </a:t>
          </a:r>
          <a:endParaRPr lang="ar-IQ" sz="3600" kern="1200" dirty="0">
            <a:solidFill>
              <a:schemeClr val="bg1"/>
            </a:solidFill>
            <a:latin typeface="AngsanaUPC" panose="02020603050405020304" pitchFamily="18" charset="-34"/>
            <a:cs typeface="+mj-cs"/>
          </a:endParaRPr>
        </a:p>
      </dsp:txBody>
      <dsp:txXfrm>
        <a:off x="0" y="1987197"/>
        <a:ext cx="9607639" cy="19871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80565B-587E-443E-B3F2-D100D03B9FF5}">
      <dsp:nvSpPr>
        <dsp:cNvPr id="0" name=""/>
        <dsp:cNvSpPr/>
      </dsp:nvSpPr>
      <dsp:spPr>
        <a:xfrm>
          <a:off x="1529547" y="2825"/>
          <a:ext cx="6034930" cy="603493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AEA44F3-FDD3-44DB-B6B4-EBEB406F36F9}">
      <dsp:nvSpPr>
        <dsp:cNvPr id="0" name=""/>
        <dsp:cNvSpPr/>
      </dsp:nvSpPr>
      <dsp:spPr>
        <a:xfrm>
          <a:off x="1815028" y="256292"/>
          <a:ext cx="1086287" cy="1086287"/>
        </a:xfrm>
        <a:prstGeom prst="ellipse">
          <a:avLst/>
        </a:prstGeom>
        <a:solidFill>
          <a:schemeClr val="accent5">
            <a:alpha val="50000"/>
            <a:hueOff val="-1419125"/>
            <a:satOff val="5687"/>
            <a:lumOff val="123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CDDA6F8-F2EE-46D1-B135-C2EECE907FC8}">
      <dsp:nvSpPr>
        <dsp:cNvPr id="0" name=""/>
        <dsp:cNvSpPr/>
      </dsp:nvSpPr>
      <dsp:spPr>
        <a:xfrm>
          <a:off x="2358171" y="256292"/>
          <a:ext cx="5810462" cy="1086287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6200" rIns="0" bIns="76200" numCol="1" spcCol="1270" anchor="ctr" anchorCtr="0">
          <a:noAutofit/>
        </a:bodyPr>
        <a:lstStyle/>
        <a:p>
          <a:pPr marL="0" lvl="0" indent="0" algn="l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 dirty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DILE</a:t>
          </a:r>
          <a:endParaRPr lang="ar-IQ" sz="6000" kern="1200" dirty="0">
            <a:solidFill>
              <a:schemeClr val="bg1"/>
            </a:solidFill>
            <a:latin typeface="AngsanaUPC" panose="02020603050405020304" pitchFamily="18" charset="-34"/>
            <a:cs typeface="+mj-cs"/>
          </a:endParaRPr>
        </a:p>
      </dsp:txBody>
      <dsp:txXfrm>
        <a:off x="2358171" y="256292"/>
        <a:ext cx="5810462" cy="1086287"/>
      </dsp:txXfrm>
    </dsp:sp>
    <dsp:sp modelId="{CC46EA22-BB6E-4F63-9FBC-71A378CBD21E}">
      <dsp:nvSpPr>
        <dsp:cNvPr id="0" name=""/>
        <dsp:cNvSpPr/>
      </dsp:nvSpPr>
      <dsp:spPr>
        <a:xfrm>
          <a:off x="2358171" y="1342580"/>
          <a:ext cx="5810462" cy="44212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0640" rIns="0" bIns="4064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CHLORPROMAZINE</a:t>
          </a:r>
          <a:endParaRPr lang="ar-IQ" sz="3200" kern="1200" dirty="0">
            <a:solidFill>
              <a:schemeClr val="bg1"/>
            </a:solidFill>
            <a:latin typeface="AngsanaUPC" panose="02020603050405020304" pitchFamily="18" charset="-34"/>
            <a:cs typeface="+mj-cs"/>
          </a:endParaRPr>
        </a:p>
      </dsp:txBody>
      <dsp:txXfrm>
        <a:off x="2358171" y="1342580"/>
        <a:ext cx="5810462" cy="442122"/>
      </dsp:txXfrm>
    </dsp:sp>
    <dsp:sp modelId="{475FB384-F852-4B47-81AE-D586FE7F2857}">
      <dsp:nvSpPr>
        <dsp:cNvPr id="0" name=""/>
        <dsp:cNvSpPr/>
      </dsp:nvSpPr>
      <dsp:spPr>
        <a:xfrm>
          <a:off x="2358171" y="1784703"/>
          <a:ext cx="158710" cy="158710"/>
        </a:xfrm>
        <a:prstGeom prst="ellipse">
          <a:avLst/>
        </a:prstGeom>
        <a:solidFill>
          <a:schemeClr val="accent5">
            <a:alpha val="50000"/>
            <a:hueOff val="-2838251"/>
            <a:satOff val="11375"/>
            <a:lumOff val="24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368E564-00E9-45D3-BCFF-0D06355341A4}">
      <dsp:nvSpPr>
        <dsp:cNvPr id="0" name=""/>
        <dsp:cNvSpPr/>
      </dsp:nvSpPr>
      <dsp:spPr>
        <a:xfrm>
          <a:off x="2358171" y="1943413"/>
          <a:ext cx="5810462" cy="44212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0640" rIns="0" bIns="4064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HYDRALAZINE</a:t>
          </a:r>
          <a:endParaRPr lang="ar-IQ" sz="3200" kern="1200" dirty="0">
            <a:solidFill>
              <a:schemeClr val="bg1"/>
            </a:solidFill>
            <a:latin typeface="AngsanaUPC" panose="02020603050405020304" pitchFamily="18" charset="-34"/>
            <a:cs typeface="+mj-cs"/>
          </a:endParaRPr>
        </a:p>
      </dsp:txBody>
      <dsp:txXfrm>
        <a:off x="2358171" y="1943413"/>
        <a:ext cx="5810462" cy="442122"/>
      </dsp:txXfrm>
    </dsp:sp>
    <dsp:sp modelId="{F9E8C032-248F-4C3F-BBC6-4D9BB8A180D1}">
      <dsp:nvSpPr>
        <dsp:cNvPr id="0" name=""/>
        <dsp:cNvSpPr/>
      </dsp:nvSpPr>
      <dsp:spPr>
        <a:xfrm>
          <a:off x="2358171" y="2385536"/>
          <a:ext cx="158710" cy="158710"/>
        </a:xfrm>
        <a:prstGeom prst="ellipse">
          <a:avLst/>
        </a:prstGeom>
        <a:solidFill>
          <a:schemeClr val="accent5">
            <a:alpha val="50000"/>
            <a:hueOff val="-4257376"/>
            <a:satOff val="17062"/>
            <a:lumOff val="369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4FCEC48-27E2-4473-AE1A-20F2BB6AC278}">
      <dsp:nvSpPr>
        <dsp:cNvPr id="0" name=""/>
        <dsp:cNvSpPr/>
      </dsp:nvSpPr>
      <dsp:spPr>
        <a:xfrm>
          <a:off x="2358171" y="2544247"/>
          <a:ext cx="5810462" cy="44212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0640" rIns="0" bIns="4064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ISONIAZID</a:t>
          </a:r>
          <a:endParaRPr lang="ar-IQ" sz="3200" kern="1200" dirty="0">
            <a:solidFill>
              <a:schemeClr val="bg1"/>
            </a:solidFill>
            <a:latin typeface="AngsanaUPC" panose="02020603050405020304" pitchFamily="18" charset="-34"/>
            <a:cs typeface="+mj-cs"/>
          </a:endParaRPr>
        </a:p>
      </dsp:txBody>
      <dsp:txXfrm>
        <a:off x="2358171" y="2544247"/>
        <a:ext cx="5810462" cy="442122"/>
      </dsp:txXfrm>
    </dsp:sp>
    <dsp:sp modelId="{EF6E09B5-A9AD-4324-919B-77C9186E3387}">
      <dsp:nvSpPr>
        <dsp:cNvPr id="0" name=""/>
        <dsp:cNvSpPr/>
      </dsp:nvSpPr>
      <dsp:spPr>
        <a:xfrm>
          <a:off x="2358171" y="2986370"/>
          <a:ext cx="158710" cy="158710"/>
        </a:xfrm>
        <a:prstGeom prst="ellipse">
          <a:avLst/>
        </a:prstGeom>
        <a:solidFill>
          <a:schemeClr val="accent5">
            <a:alpha val="50000"/>
            <a:hueOff val="-5676501"/>
            <a:satOff val="22749"/>
            <a:lumOff val="493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94FDEE7-CDB8-4453-9084-0AF2D665F60B}">
      <dsp:nvSpPr>
        <dsp:cNvPr id="0" name=""/>
        <dsp:cNvSpPr/>
      </dsp:nvSpPr>
      <dsp:spPr>
        <a:xfrm>
          <a:off x="2358171" y="3145081"/>
          <a:ext cx="5810462" cy="44212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0640" rIns="0" bIns="4064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METHYLDOPA</a:t>
          </a:r>
          <a:endParaRPr lang="ar-IQ" sz="3200" kern="1200" dirty="0">
            <a:solidFill>
              <a:schemeClr val="bg1"/>
            </a:solidFill>
            <a:latin typeface="AngsanaUPC" panose="02020603050405020304" pitchFamily="18" charset="-34"/>
            <a:cs typeface="+mj-cs"/>
          </a:endParaRPr>
        </a:p>
      </dsp:txBody>
      <dsp:txXfrm>
        <a:off x="2358171" y="3145081"/>
        <a:ext cx="5810462" cy="442122"/>
      </dsp:txXfrm>
    </dsp:sp>
    <dsp:sp modelId="{E2D90AD9-CF00-4FCF-9EF9-399B589E7D19}">
      <dsp:nvSpPr>
        <dsp:cNvPr id="0" name=""/>
        <dsp:cNvSpPr/>
      </dsp:nvSpPr>
      <dsp:spPr>
        <a:xfrm>
          <a:off x="2358171" y="3587204"/>
          <a:ext cx="158710" cy="158710"/>
        </a:xfrm>
        <a:prstGeom prst="ellipse">
          <a:avLst/>
        </a:prstGeom>
        <a:solidFill>
          <a:schemeClr val="accent5">
            <a:alpha val="50000"/>
            <a:hueOff val="-7095626"/>
            <a:satOff val="28436"/>
            <a:lumOff val="616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1E0EDE0-08D0-47E6-9F3A-EF58F44991CC}">
      <dsp:nvSpPr>
        <dsp:cNvPr id="0" name=""/>
        <dsp:cNvSpPr/>
      </dsp:nvSpPr>
      <dsp:spPr>
        <a:xfrm>
          <a:off x="2358171" y="3745915"/>
          <a:ext cx="5810462" cy="44212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0640" rIns="0" bIns="4064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MINOCYCLINE</a:t>
          </a:r>
          <a:endParaRPr lang="ar-IQ" sz="3200" kern="1200" dirty="0">
            <a:solidFill>
              <a:schemeClr val="bg1"/>
            </a:solidFill>
            <a:latin typeface="AngsanaUPC" panose="02020603050405020304" pitchFamily="18" charset="-34"/>
            <a:cs typeface="+mj-cs"/>
          </a:endParaRPr>
        </a:p>
      </dsp:txBody>
      <dsp:txXfrm>
        <a:off x="2358171" y="3745915"/>
        <a:ext cx="5810462" cy="442122"/>
      </dsp:txXfrm>
    </dsp:sp>
    <dsp:sp modelId="{5F9A24C0-A742-4AA3-8EE8-A03C35F0DC90}">
      <dsp:nvSpPr>
        <dsp:cNvPr id="0" name=""/>
        <dsp:cNvSpPr/>
      </dsp:nvSpPr>
      <dsp:spPr>
        <a:xfrm>
          <a:off x="2358171" y="4188037"/>
          <a:ext cx="158710" cy="158710"/>
        </a:xfrm>
        <a:prstGeom prst="ellipse">
          <a:avLst/>
        </a:prstGeom>
        <a:solidFill>
          <a:schemeClr val="accent5">
            <a:alpha val="50000"/>
            <a:hueOff val="-8514751"/>
            <a:satOff val="34124"/>
            <a:lumOff val="739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59317E2-5F55-4A7F-9D0E-1F1437A857B2}">
      <dsp:nvSpPr>
        <dsp:cNvPr id="0" name=""/>
        <dsp:cNvSpPr/>
      </dsp:nvSpPr>
      <dsp:spPr>
        <a:xfrm>
          <a:off x="2358171" y="4346748"/>
          <a:ext cx="5810462" cy="44212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0640" rIns="0" bIns="4064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PROCAINAMIDE</a:t>
          </a:r>
          <a:endParaRPr lang="ar-IQ" sz="3200" kern="1200" dirty="0">
            <a:solidFill>
              <a:schemeClr val="bg1"/>
            </a:solidFill>
            <a:latin typeface="AngsanaUPC" panose="02020603050405020304" pitchFamily="18" charset="-34"/>
            <a:cs typeface="+mj-cs"/>
          </a:endParaRPr>
        </a:p>
      </dsp:txBody>
      <dsp:txXfrm>
        <a:off x="2358171" y="4346748"/>
        <a:ext cx="5810462" cy="442122"/>
      </dsp:txXfrm>
    </dsp:sp>
    <dsp:sp modelId="{81B46A84-CE41-4F2A-A795-A221F8365D0F}">
      <dsp:nvSpPr>
        <dsp:cNvPr id="0" name=""/>
        <dsp:cNvSpPr/>
      </dsp:nvSpPr>
      <dsp:spPr>
        <a:xfrm>
          <a:off x="2358171" y="4788871"/>
          <a:ext cx="158710" cy="158710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EA120FF-1026-4FF0-A8DB-DEC6ACA50560}">
      <dsp:nvSpPr>
        <dsp:cNvPr id="0" name=""/>
        <dsp:cNvSpPr/>
      </dsp:nvSpPr>
      <dsp:spPr>
        <a:xfrm>
          <a:off x="2358171" y="4947582"/>
          <a:ext cx="5810462" cy="44212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0640" rIns="0" bIns="4064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QUINIDINE </a:t>
          </a:r>
          <a:endParaRPr lang="ar-IQ" sz="3200" kern="1200" dirty="0">
            <a:solidFill>
              <a:schemeClr val="bg1"/>
            </a:solidFill>
            <a:latin typeface="AngsanaUPC" panose="02020603050405020304" pitchFamily="18" charset="-34"/>
            <a:cs typeface="+mj-cs"/>
          </a:endParaRPr>
        </a:p>
      </dsp:txBody>
      <dsp:txXfrm>
        <a:off x="2358171" y="4947582"/>
        <a:ext cx="5810462" cy="4421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1C59DD-2FB2-4FC2-BA39-DE42B7DF4FF8}">
      <dsp:nvSpPr>
        <dsp:cNvPr id="0" name=""/>
        <dsp:cNvSpPr/>
      </dsp:nvSpPr>
      <dsp:spPr>
        <a:xfrm>
          <a:off x="0" y="0"/>
          <a:ext cx="9023642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498FB6C-91D8-4E43-9D97-E499AD7C2C0F}">
      <dsp:nvSpPr>
        <dsp:cNvPr id="0" name=""/>
        <dsp:cNvSpPr/>
      </dsp:nvSpPr>
      <dsp:spPr>
        <a:xfrm>
          <a:off x="0" y="0"/>
          <a:ext cx="9023642" cy="105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i="0" kern="120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Male: Female ratio is equal</a:t>
          </a:r>
          <a:endParaRPr lang="ar-IQ" sz="3600" kern="1200" dirty="0">
            <a:solidFill>
              <a:schemeClr val="bg1"/>
            </a:solidFill>
            <a:latin typeface="AngsanaUPC" panose="02020603050405020304" pitchFamily="18" charset="-34"/>
          </a:endParaRPr>
        </a:p>
      </dsp:txBody>
      <dsp:txXfrm>
        <a:off x="0" y="0"/>
        <a:ext cx="9023642" cy="1057336"/>
      </dsp:txXfrm>
    </dsp:sp>
    <dsp:sp modelId="{1CF73492-A612-4DAB-97D2-1F1E614A9DA0}">
      <dsp:nvSpPr>
        <dsp:cNvPr id="0" name=""/>
        <dsp:cNvSpPr/>
      </dsp:nvSpPr>
      <dsp:spPr>
        <a:xfrm>
          <a:off x="0" y="1057336"/>
          <a:ext cx="9023642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C2EF051-7514-4A58-9A3D-9FF622A8985A}">
      <dsp:nvSpPr>
        <dsp:cNvPr id="0" name=""/>
        <dsp:cNvSpPr/>
      </dsp:nvSpPr>
      <dsp:spPr>
        <a:xfrm>
          <a:off x="0" y="1057336"/>
          <a:ext cx="9023642" cy="105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i="0" kern="120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Renal and CNS abnormalities rare</a:t>
          </a:r>
          <a:endParaRPr lang="ar-IQ" sz="3600" kern="1200" dirty="0">
            <a:solidFill>
              <a:schemeClr val="bg1"/>
            </a:solidFill>
            <a:latin typeface="AngsanaUPC" panose="02020603050405020304" pitchFamily="18" charset="-34"/>
          </a:endParaRPr>
        </a:p>
      </dsp:txBody>
      <dsp:txXfrm>
        <a:off x="0" y="1057336"/>
        <a:ext cx="9023642" cy="1057336"/>
      </dsp:txXfrm>
    </dsp:sp>
    <dsp:sp modelId="{A7E3C034-7D9C-4C22-9279-63765554C45D}">
      <dsp:nvSpPr>
        <dsp:cNvPr id="0" name=""/>
        <dsp:cNvSpPr/>
      </dsp:nvSpPr>
      <dsp:spPr>
        <a:xfrm>
          <a:off x="0" y="2114672"/>
          <a:ext cx="9023642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22BBA8A-FDD2-4620-89DC-107B1B9C7891}">
      <dsp:nvSpPr>
        <dsp:cNvPr id="0" name=""/>
        <dsp:cNvSpPr/>
      </dsp:nvSpPr>
      <dsp:spPr>
        <a:xfrm>
          <a:off x="0" y="2114672"/>
          <a:ext cx="9023642" cy="105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i="0" kern="1200" dirty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Normal complement and no Anti-dsDNA antibodies</a:t>
          </a:r>
          <a:endParaRPr lang="ar-IQ" sz="3600" kern="1200" dirty="0">
            <a:solidFill>
              <a:schemeClr val="bg1"/>
            </a:solidFill>
            <a:latin typeface="AngsanaUPC" panose="02020603050405020304" pitchFamily="18" charset="-34"/>
          </a:endParaRPr>
        </a:p>
      </dsp:txBody>
      <dsp:txXfrm>
        <a:off x="0" y="2114672"/>
        <a:ext cx="9023642" cy="1057336"/>
      </dsp:txXfrm>
    </dsp:sp>
    <dsp:sp modelId="{416157C5-7E8E-4B06-A34B-CC85C7D6265F}">
      <dsp:nvSpPr>
        <dsp:cNvPr id="0" name=""/>
        <dsp:cNvSpPr/>
      </dsp:nvSpPr>
      <dsp:spPr>
        <a:xfrm>
          <a:off x="0" y="3172008"/>
          <a:ext cx="9023642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C058D26-C1B5-43A2-A2C5-536635B26616}">
      <dsp:nvSpPr>
        <dsp:cNvPr id="0" name=""/>
        <dsp:cNvSpPr/>
      </dsp:nvSpPr>
      <dsp:spPr>
        <a:xfrm>
          <a:off x="0" y="3172008"/>
          <a:ext cx="9023642" cy="105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i="0" kern="120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Symptoms usually resolve with stopping drug</a:t>
          </a:r>
          <a:endParaRPr lang="ar-IQ" sz="3600" kern="1200" dirty="0">
            <a:solidFill>
              <a:schemeClr val="bg1"/>
            </a:solidFill>
            <a:latin typeface="AngsanaUPC" panose="02020603050405020304" pitchFamily="18" charset="-34"/>
          </a:endParaRPr>
        </a:p>
      </dsp:txBody>
      <dsp:txXfrm>
        <a:off x="0" y="3172008"/>
        <a:ext cx="9023642" cy="10573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F36BC2-BDAF-4AD9-9A34-57FAC18AAB53}">
      <dsp:nvSpPr>
        <dsp:cNvPr id="0" name=""/>
        <dsp:cNvSpPr/>
      </dsp:nvSpPr>
      <dsp:spPr>
        <a:xfrm>
          <a:off x="0" y="0"/>
          <a:ext cx="7451559" cy="1860719"/>
        </a:xfrm>
        <a:prstGeom prst="roundRect">
          <a:avLst>
            <a:gd name="adj" fmla="val 85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1148736" numCol="1" spcCol="1270" anchor="t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latin typeface="Arial Rounded MT Bold" panose="020F0704030504030204" pitchFamily="34" charset="0"/>
            </a:rPr>
            <a:t>The onset of MCTD is characterized by features of </a:t>
          </a:r>
          <a:endParaRPr lang="ar-IQ" sz="2300" kern="1200">
            <a:latin typeface="Arial Rounded MT Bold" panose="020F0704030504030204" pitchFamily="34" charset="0"/>
          </a:endParaRPr>
        </a:p>
      </dsp:txBody>
      <dsp:txXfrm>
        <a:off x="46324" y="46324"/>
        <a:ext cx="7358911" cy="1768071"/>
      </dsp:txXfrm>
    </dsp:sp>
    <dsp:sp modelId="{CF7C707D-8420-404C-9DB1-1D59EB63AC5D}">
      <dsp:nvSpPr>
        <dsp:cNvPr id="0" name=""/>
        <dsp:cNvSpPr/>
      </dsp:nvSpPr>
      <dsp:spPr>
        <a:xfrm>
          <a:off x="186288" y="837323"/>
          <a:ext cx="2333160" cy="837323"/>
        </a:xfrm>
        <a:prstGeom prst="roundRect">
          <a:avLst>
            <a:gd name="adj" fmla="val 105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>
              <a:latin typeface="Arial Rounded MT Bold" panose="020F0704030504030204" pitchFamily="34" charset="0"/>
            </a:rPr>
            <a:t>SSc</a:t>
          </a:r>
          <a:endParaRPr lang="ar-IQ" sz="3700" kern="1200">
            <a:latin typeface="Arial Rounded MT Bold" panose="020F0704030504030204" pitchFamily="34" charset="0"/>
          </a:endParaRPr>
        </a:p>
      </dsp:txBody>
      <dsp:txXfrm>
        <a:off x="212039" y="863074"/>
        <a:ext cx="2281658" cy="785821"/>
      </dsp:txXfrm>
    </dsp:sp>
    <dsp:sp modelId="{A7551287-7A32-47EB-80AE-E1F7DCAC26FB}">
      <dsp:nvSpPr>
        <dsp:cNvPr id="0" name=""/>
        <dsp:cNvSpPr/>
      </dsp:nvSpPr>
      <dsp:spPr>
        <a:xfrm>
          <a:off x="2556288" y="837323"/>
          <a:ext cx="2333160" cy="837323"/>
        </a:xfrm>
        <a:prstGeom prst="roundRect">
          <a:avLst>
            <a:gd name="adj" fmla="val 105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>
              <a:latin typeface="Arial Rounded MT Bold" panose="020F0704030504030204" pitchFamily="34" charset="0"/>
            </a:rPr>
            <a:t>SLE</a:t>
          </a:r>
          <a:endParaRPr lang="ar-IQ" sz="3700" kern="1200">
            <a:latin typeface="Arial Rounded MT Bold" panose="020F0704030504030204" pitchFamily="34" charset="0"/>
          </a:endParaRPr>
        </a:p>
      </dsp:txBody>
      <dsp:txXfrm>
        <a:off x="2582039" y="863074"/>
        <a:ext cx="2281658" cy="785821"/>
      </dsp:txXfrm>
    </dsp:sp>
    <dsp:sp modelId="{B8849798-F090-403E-B584-EF235BF3A68D}">
      <dsp:nvSpPr>
        <dsp:cNvPr id="0" name=""/>
        <dsp:cNvSpPr/>
      </dsp:nvSpPr>
      <dsp:spPr>
        <a:xfrm>
          <a:off x="4926288" y="837323"/>
          <a:ext cx="2333160" cy="837323"/>
        </a:xfrm>
        <a:prstGeom prst="roundRect">
          <a:avLst>
            <a:gd name="adj" fmla="val 105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>
              <a:latin typeface="Arial Rounded MT Bold" panose="020F0704030504030204" pitchFamily="34" charset="0"/>
            </a:rPr>
            <a:t>IIMs</a:t>
          </a:r>
          <a:endParaRPr lang="ar-IQ" sz="3700" kern="1200">
            <a:latin typeface="Arial Rounded MT Bold" panose="020F0704030504030204" pitchFamily="34" charset="0"/>
          </a:endParaRPr>
        </a:p>
      </dsp:txBody>
      <dsp:txXfrm>
        <a:off x="4952039" y="863074"/>
        <a:ext cx="2281658" cy="78582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A1C46D-217C-4A49-9DCD-9F3023EC58C0}">
      <dsp:nvSpPr>
        <dsp:cNvPr id="0" name=""/>
        <dsp:cNvSpPr/>
      </dsp:nvSpPr>
      <dsp:spPr>
        <a:xfrm>
          <a:off x="0" y="0"/>
          <a:ext cx="900258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A3180D9-C189-4DE9-97F6-EA9A29FFFFE2}">
      <dsp:nvSpPr>
        <dsp:cNvPr id="0" name=""/>
        <dsp:cNvSpPr/>
      </dsp:nvSpPr>
      <dsp:spPr>
        <a:xfrm>
          <a:off x="0" y="0"/>
          <a:ext cx="9002580" cy="12462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bg1"/>
              </a:solidFill>
              <a:latin typeface="Arial Rounded MT Bold" panose="020F0704030504030204" pitchFamily="34" charset="0"/>
            </a:rPr>
            <a:t>High-titer, speckled ANA, and U1-RNP (high titer) </a:t>
          </a:r>
          <a:endParaRPr lang="ar-IQ" sz="2600" kern="1200" dirty="0">
            <a:solidFill>
              <a:schemeClr val="bg1"/>
            </a:solidFill>
            <a:latin typeface="Arial Rounded MT Bold" panose="020F0704030504030204" pitchFamily="34" charset="0"/>
          </a:endParaRPr>
        </a:p>
      </dsp:txBody>
      <dsp:txXfrm>
        <a:off x="0" y="0"/>
        <a:ext cx="9002580" cy="1246238"/>
      </dsp:txXfrm>
    </dsp:sp>
    <dsp:sp modelId="{1A187090-78E2-4502-BE33-DD9EE50AEAE5}">
      <dsp:nvSpPr>
        <dsp:cNvPr id="0" name=""/>
        <dsp:cNvSpPr/>
      </dsp:nvSpPr>
      <dsp:spPr>
        <a:xfrm>
          <a:off x="0" y="1246238"/>
          <a:ext cx="900258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27B9D6D-E674-4722-8F92-A926FBC4E635}">
      <dsp:nvSpPr>
        <dsp:cNvPr id="0" name=""/>
        <dsp:cNvSpPr/>
      </dsp:nvSpPr>
      <dsp:spPr>
        <a:xfrm>
          <a:off x="0" y="1246238"/>
          <a:ext cx="9002580" cy="12462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bg1"/>
              </a:solidFill>
              <a:latin typeface="Arial Rounded MT Bold" panose="020F0704030504030204" pitchFamily="34" charset="0"/>
            </a:rPr>
            <a:t>Lack other specific autoantibodies such as anti-Sm, anti-Sjögren’s syndrome antigen B (SS-B), anti-ds DNA, and anti-centromere </a:t>
          </a:r>
          <a:endParaRPr lang="ar-IQ" sz="2600" kern="1200" dirty="0">
            <a:solidFill>
              <a:schemeClr val="bg1"/>
            </a:solidFill>
            <a:latin typeface="Arial Rounded MT Bold" panose="020F0704030504030204" pitchFamily="34" charset="0"/>
          </a:endParaRPr>
        </a:p>
      </dsp:txBody>
      <dsp:txXfrm>
        <a:off x="0" y="1246238"/>
        <a:ext cx="9002580" cy="124623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CE1550-BCEC-4F4F-9680-FB069D55A690}">
      <dsp:nvSpPr>
        <dsp:cNvPr id="0" name=""/>
        <dsp:cNvSpPr/>
      </dsp:nvSpPr>
      <dsp:spPr>
        <a:xfrm>
          <a:off x="0" y="1519"/>
          <a:ext cx="997353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4C8AFF-F3FD-4001-A6F1-FEF5C9D45750}">
      <dsp:nvSpPr>
        <dsp:cNvPr id="0" name=""/>
        <dsp:cNvSpPr/>
      </dsp:nvSpPr>
      <dsp:spPr>
        <a:xfrm>
          <a:off x="0" y="1519"/>
          <a:ext cx="9973534" cy="1036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solidFill>
                <a:schemeClr val="bg1"/>
              </a:solidFill>
              <a:latin typeface="Arial Rounded MT Bold" panose="020F0704030504030204" pitchFamily="34" charset="0"/>
            </a:rPr>
            <a:t>MCTD is 15 times more common in women than in men</a:t>
          </a:r>
          <a:endParaRPr lang="ar-IQ" sz="2800" kern="1200">
            <a:solidFill>
              <a:schemeClr val="bg1"/>
            </a:solidFill>
            <a:latin typeface="Arial Rounded MT Bold" panose="020F0704030504030204" pitchFamily="34" charset="0"/>
          </a:endParaRPr>
        </a:p>
      </dsp:txBody>
      <dsp:txXfrm>
        <a:off x="0" y="1519"/>
        <a:ext cx="9973534" cy="1036486"/>
      </dsp:txXfrm>
    </dsp:sp>
    <dsp:sp modelId="{15692A74-1423-4103-BF41-401FD17D5104}">
      <dsp:nvSpPr>
        <dsp:cNvPr id="0" name=""/>
        <dsp:cNvSpPr/>
      </dsp:nvSpPr>
      <dsp:spPr>
        <a:xfrm>
          <a:off x="0" y="1038006"/>
          <a:ext cx="997353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C25CF2-A148-49A7-B017-7F3B50014B4C}">
      <dsp:nvSpPr>
        <dsp:cNvPr id="0" name=""/>
        <dsp:cNvSpPr/>
      </dsp:nvSpPr>
      <dsp:spPr>
        <a:xfrm>
          <a:off x="0" y="1038006"/>
          <a:ext cx="9973534" cy="1036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solidFill>
                <a:schemeClr val="bg1"/>
              </a:solidFill>
              <a:latin typeface="Arial Rounded MT Bold" panose="020F0704030504030204" pitchFamily="34" charset="0"/>
            </a:rPr>
            <a:t>The mean age at diagnosis is 37 years, with a range of 4 to 80 years. </a:t>
          </a:r>
          <a:endParaRPr lang="ar-IQ" sz="2800" kern="1200">
            <a:solidFill>
              <a:schemeClr val="bg1"/>
            </a:solidFill>
            <a:latin typeface="Arial Rounded MT Bold" panose="020F0704030504030204" pitchFamily="34" charset="0"/>
          </a:endParaRPr>
        </a:p>
      </dsp:txBody>
      <dsp:txXfrm>
        <a:off x="0" y="1038006"/>
        <a:ext cx="9973534" cy="1036486"/>
      </dsp:txXfrm>
    </dsp:sp>
    <dsp:sp modelId="{998F90A3-D520-43FE-B76E-B3E6CBFA8C61}">
      <dsp:nvSpPr>
        <dsp:cNvPr id="0" name=""/>
        <dsp:cNvSpPr/>
      </dsp:nvSpPr>
      <dsp:spPr>
        <a:xfrm>
          <a:off x="0" y="2074492"/>
          <a:ext cx="997353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5F0AE1-17A7-4C8E-B532-032508B5A72B}">
      <dsp:nvSpPr>
        <dsp:cNvPr id="0" name=""/>
        <dsp:cNvSpPr/>
      </dsp:nvSpPr>
      <dsp:spPr>
        <a:xfrm>
          <a:off x="0" y="2074492"/>
          <a:ext cx="9973534" cy="1036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solidFill>
                <a:schemeClr val="bg1"/>
              </a:solidFill>
              <a:latin typeface="Arial Rounded MT Bold" panose="020F0704030504030204" pitchFamily="34" charset="0"/>
            </a:rPr>
            <a:t>There is no apparent racial or ethnic predisposition</a:t>
          </a:r>
          <a:endParaRPr lang="ar-IQ" sz="2800" kern="1200">
            <a:solidFill>
              <a:schemeClr val="bg1"/>
            </a:solidFill>
            <a:latin typeface="Arial Rounded MT Bold" panose="020F0704030504030204" pitchFamily="34" charset="0"/>
          </a:endParaRPr>
        </a:p>
      </dsp:txBody>
      <dsp:txXfrm>
        <a:off x="0" y="2074492"/>
        <a:ext cx="9973534" cy="103648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56996F-51AA-4FA5-AFA3-9D0FF23E73B7}">
      <dsp:nvSpPr>
        <dsp:cNvPr id="0" name=""/>
        <dsp:cNvSpPr/>
      </dsp:nvSpPr>
      <dsp:spPr>
        <a:xfrm>
          <a:off x="5049163" y="1975365"/>
          <a:ext cx="3964820" cy="6289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621"/>
              </a:lnTo>
              <a:lnTo>
                <a:pt x="3964820" y="428621"/>
              </a:lnTo>
              <a:lnTo>
                <a:pt x="3964820" y="628964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101ED0-8D79-4501-8DED-4BC4CC6AD51F}">
      <dsp:nvSpPr>
        <dsp:cNvPr id="0" name=""/>
        <dsp:cNvSpPr/>
      </dsp:nvSpPr>
      <dsp:spPr>
        <a:xfrm>
          <a:off x="5049163" y="1975365"/>
          <a:ext cx="1321606" cy="6289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621"/>
              </a:lnTo>
              <a:lnTo>
                <a:pt x="1321606" y="428621"/>
              </a:lnTo>
              <a:lnTo>
                <a:pt x="1321606" y="628964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5B78E8-C871-477C-8776-EDE26726DC78}">
      <dsp:nvSpPr>
        <dsp:cNvPr id="0" name=""/>
        <dsp:cNvSpPr/>
      </dsp:nvSpPr>
      <dsp:spPr>
        <a:xfrm>
          <a:off x="3727556" y="1975365"/>
          <a:ext cx="1321606" cy="628964"/>
        </a:xfrm>
        <a:custGeom>
          <a:avLst/>
          <a:gdLst/>
          <a:ahLst/>
          <a:cxnLst/>
          <a:rect l="0" t="0" r="0" b="0"/>
          <a:pathLst>
            <a:path>
              <a:moveTo>
                <a:pt x="1321606" y="0"/>
              </a:moveTo>
              <a:lnTo>
                <a:pt x="1321606" y="428621"/>
              </a:lnTo>
              <a:lnTo>
                <a:pt x="0" y="428621"/>
              </a:lnTo>
              <a:lnTo>
                <a:pt x="0" y="628964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1D2484-E313-4ECE-B5DA-36BB3F80D16E}">
      <dsp:nvSpPr>
        <dsp:cNvPr id="0" name=""/>
        <dsp:cNvSpPr/>
      </dsp:nvSpPr>
      <dsp:spPr>
        <a:xfrm>
          <a:off x="1084343" y="1975365"/>
          <a:ext cx="3964820" cy="628964"/>
        </a:xfrm>
        <a:custGeom>
          <a:avLst/>
          <a:gdLst/>
          <a:ahLst/>
          <a:cxnLst/>
          <a:rect l="0" t="0" r="0" b="0"/>
          <a:pathLst>
            <a:path>
              <a:moveTo>
                <a:pt x="3964820" y="0"/>
              </a:moveTo>
              <a:lnTo>
                <a:pt x="3964820" y="428621"/>
              </a:lnTo>
              <a:lnTo>
                <a:pt x="0" y="428621"/>
              </a:lnTo>
              <a:lnTo>
                <a:pt x="0" y="628964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63C0A8-3982-46FF-B22F-4A394998E800}">
      <dsp:nvSpPr>
        <dsp:cNvPr id="0" name=""/>
        <dsp:cNvSpPr/>
      </dsp:nvSpPr>
      <dsp:spPr>
        <a:xfrm>
          <a:off x="3967848" y="602096"/>
          <a:ext cx="2162629" cy="13732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9156FBA-AAD3-47C9-80F1-8509BDA88576}">
      <dsp:nvSpPr>
        <dsp:cNvPr id="0" name=""/>
        <dsp:cNvSpPr/>
      </dsp:nvSpPr>
      <dsp:spPr>
        <a:xfrm>
          <a:off x="4208141" y="830373"/>
          <a:ext cx="2162629" cy="1373269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Arial Rounded MT Bold" panose="020F0704030504030204" pitchFamily="34" charset="0"/>
            </a:rPr>
            <a:t>The most common manifestations at onset are</a:t>
          </a:r>
          <a:endParaRPr lang="ar-IQ" sz="2100" kern="1200" dirty="0">
            <a:latin typeface="Arial Rounded MT Bold" panose="020F0704030504030204" pitchFamily="34" charset="0"/>
          </a:endParaRPr>
        </a:p>
      </dsp:txBody>
      <dsp:txXfrm>
        <a:off x="4248363" y="870595"/>
        <a:ext cx="2082185" cy="1292825"/>
      </dsp:txXfrm>
    </dsp:sp>
    <dsp:sp modelId="{64F0AF22-E9CB-4477-8D28-1F10582449BA}">
      <dsp:nvSpPr>
        <dsp:cNvPr id="0" name=""/>
        <dsp:cNvSpPr/>
      </dsp:nvSpPr>
      <dsp:spPr>
        <a:xfrm>
          <a:off x="3028" y="2604330"/>
          <a:ext cx="2162629" cy="13732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C29FDF9-A66D-4065-8865-D82DF7F072C3}">
      <dsp:nvSpPr>
        <dsp:cNvPr id="0" name=""/>
        <dsp:cNvSpPr/>
      </dsp:nvSpPr>
      <dsp:spPr>
        <a:xfrm>
          <a:off x="243321" y="2832608"/>
          <a:ext cx="2162629" cy="1373269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latin typeface="Arial Rounded MT Bold" panose="020F0704030504030204" pitchFamily="34" charset="0"/>
            </a:rPr>
            <a:t>Raynaud’s phenomenon (&gt;90%)</a:t>
          </a:r>
          <a:endParaRPr lang="ar-IQ" sz="2100" kern="1200">
            <a:latin typeface="Arial Rounded MT Bold" panose="020F0704030504030204" pitchFamily="34" charset="0"/>
          </a:endParaRPr>
        </a:p>
      </dsp:txBody>
      <dsp:txXfrm>
        <a:off x="283543" y="2872830"/>
        <a:ext cx="2082185" cy="1292825"/>
      </dsp:txXfrm>
    </dsp:sp>
    <dsp:sp modelId="{738F04B3-DD40-488C-BB37-B523C6409ED3}">
      <dsp:nvSpPr>
        <dsp:cNvPr id="0" name=""/>
        <dsp:cNvSpPr/>
      </dsp:nvSpPr>
      <dsp:spPr>
        <a:xfrm>
          <a:off x="2646242" y="2604330"/>
          <a:ext cx="2162629" cy="13732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4C6CE7C-D40D-4259-B0A0-EE812E32EFC3}">
      <dsp:nvSpPr>
        <dsp:cNvPr id="0" name=""/>
        <dsp:cNvSpPr/>
      </dsp:nvSpPr>
      <dsp:spPr>
        <a:xfrm>
          <a:off x="2886534" y="2832608"/>
          <a:ext cx="2162629" cy="1373269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latin typeface="Arial Rounded MT Bold" panose="020F0704030504030204" pitchFamily="34" charset="0"/>
            </a:rPr>
            <a:t>Synovitis (&gt;90%)</a:t>
          </a:r>
          <a:endParaRPr lang="ar-IQ" sz="2100" kern="1200">
            <a:latin typeface="Arial Rounded MT Bold" panose="020F0704030504030204" pitchFamily="34" charset="0"/>
          </a:endParaRPr>
        </a:p>
      </dsp:txBody>
      <dsp:txXfrm>
        <a:off x="2926756" y="2872830"/>
        <a:ext cx="2082185" cy="1292825"/>
      </dsp:txXfrm>
    </dsp:sp>
    <dsp:sp modelId="{182D58E0-8DA2-4B6D-AC18-647BF6341544}">
      <dsp:nvSpPr>
        <dsp:cNvPr id="0" name=""/>
        <dsp:cNvSpPr/>
      </dsp:nvSpPr>
      <dsp:spPr>
        <a:xfrm>
          <a:off x="5289455" y="2604330"/>
          <a:ext cx="2162629" cy="13732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C86CC6B-6369-4331-8FF1-163940DA9F33}">
      <dsp:nvSpPr>
        <dsp:cNvPr id="0" name=""/>
        <dsp:cNvSpPr/>
      </dsp:nvSpPr>
      <dsp:spPr>
        <a:xfrm>
          <a:off x="5529747" y="2832608"/>
          <a:ext cx="2162629" cy="1373269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latin typeface="Arial Rounded MT Bold" panose="020F0704030504030204" pitchFamily="34" charset="0"/>
            </a:rPr>
            <a:t>Swollen hands with puffy fingers (&gt;70%) </a:t>
          </a:r>
          <a:endParaRPr lang="ar-IQ" sz="2100" kern="1200">
            <a:latin typeface="Arial Rounded MT Bold" panose="020F0704030504030204" pitchFamily="34" charset="0"/>
          </a:endParaRPr>
        </a:p>
      </dsp:txBody>
      <dsp:txXfrm>
        <a:off x="5569969" y="2872830"/>
        <a:ext cx="2082185" cy="1292825"/>
      </dsp:txXfrm>
    </dsp:sp>
    <dsp:sp modelId="{B2C18D79-B6A0-4593-8830-29EE665E091B}">
      <dsp:nvSpPr>
        <dsp:cNvPr id="0" name=""/>
        <dsp:cNvSpPr/>
      </dsp:nvSpPr>
      <dsp:spPr>
        <a:xfrm>
          <a:off x="7932668" y="2604330"/>
          <a:ext cx="2162629" cy="13732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EF069E8-5CCA-4099-970B-917E5AA6ED4C}">
      <dsp:nvSpPr>
        <dsp:cNvPr id="0" name=""/>
        <dsp:cNvSpPr/>
      </dsp:nvSpPr>
      <dsp:spPr>
        <a:xfrm>
          <a:off x="8172961" y="2832608"/>
          <a:ext cx="2162629" cy="1373269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latin typeface="Arial Rounded MT Bold" panose="020F0704030504030204" pitchFamily="34" charset="0"/>
            </a:rPr>
            <a:t>Myositis (&gt;50%)</a:t>
          </a:r>
          <a:endParaRPr lang="ar-IQ" sz="2100" kern="1200">
            <a:latin typeface="Arial Rounded MT Bold" panose="020F0704030504030204" pitchFamily="34" charset="0"/>
          </a:endParaRPr>
        </a:p>
      </dsp:txBody>
      <dsp:txXfrm>
        <a:off x="8213183" y="2872830"/>
        <a:ext cx="2082185" cy="1292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34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6F488AF8-B3E6-4EE7-8F7F-880319C312B9}" type="datetimeFigureOut">
              <a:rPr lang="ar-IQ" smtClean="0"/>
              <a:t>09/08/1444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488B9253-86A8-4740-91B6-B81BE50BDA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96964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1"/>
                </a:solidFill>
                <a:effectLst/>
              </a:rPr>
              <a:t>IMMUNO-FLUORESCENCE HISTO-PATHOLOGY</a:t>
            </a:r>
            <a:endParaRPr lang="en-US" sz="1200" b="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Granular deposition of IgG at dermoepidermal junction</a:t>
            </a:r>
            <a:endParaRPr lang="ar-IQ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Lymphohistiocytic interface dermatitis </a:t>
            </a:r>
            <a:endParaRPr lang="ar-IQ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Apoptosis basal vacuolization</a:t>
            </a:r>
            <a:endParaRPr lang="ar-IQ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Same as SLE</a:t>
            </a:r>
            <a:b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ar-IQ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B9253-86A8-4740-91B6-B81BE50BDAD8}" type="slidenum">
              <a:rPr lang="ar-IQ" smtClean="0"/>
              <a:t>6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62922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826627" y="3887116"/>
            <a:ext cx="10363200" cy="763525"/>
          </a:xfrm>
          <a:effectLst>
            <a:outerShdw blurRad="50800" dist="38100" dir="2700000" algn="tl" rotWithShape="0">
              <a:prstClr val="black">
                <a:alpha val="7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F1FF9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5833" y="4650640"/>
            <a:ext cx="8534400" cy="610820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505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3/1/2023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668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55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619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620" y="1291131"/>
            <a:ext cx="10972800" cy="458115"/>
          </a:xfrm>
          <a:effectLst>
            <a:outerShdw blurRad="50800" dist="38100" dir="2700000" algn="tl" rotWithShape="0">
              <a:prstClr val="black">
                <a:alpha val="7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1FF9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620" y="1901952"/>
            <a:ext cx="9773120" cy="3970329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77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686" y="527605"/>
            <a:ext cx="9354927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5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4687" y="1291130"/>
            <a:ext cx="9354927" cy="458115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39081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235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3/1/2023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426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187" y="1291130"/>
            <a:ext cx="10972800" cy="610820"/>
          </a:xfrm>
          <a:effectLst>
            <a:outerShdw blurRad="50800" dist="38100" dir="2700000" algn="tl" rotWithShape="0">
              <a:prstClr val="black">
                <a:alpha val="69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1FF9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227" y="1901950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227" y="2531813"/>
            <a:ext cx="5386917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2388" y="1901950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2388" y="2531813"/>
            <a:ext cx="5389033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3/1/2023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03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3/1/2023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414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3/1/2023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905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3/1/2023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2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1.jp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074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</p:sldLayoutIdLst>
  <p:hf sldNum="0"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 /><Relationship Id="rId2" Type="http://schemas.openxmlformats.org/officeDocument/2006/relationships/diagramData" Target="../diagrams/data7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7.xml" /><Relationship Id="rId5" Type="http://schemas.openxmlformats.org/officeDocument/2006/relationships/diagramColors" Target="../diagrams/colors7.xml" /><Relationship Id="rId4" Type="http://schemas.openxmlformats.org/officeDocument/2006/relationships/diagramQuickStyle" Target="../diagrams/quickStyle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 /><Relationship Id="rId7" Type="http://schemas.microsoft.com/office/2007/relationships/diagramDrawing" Target="../diagrams/drawing2.xml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Relationship Id="rId6" Type="http://schemas.openxmlformats.org/officeDocument/2006/relationships/diagramColors" Target="../diagrams/colors2.xml" /><Relationship Id="rId5" Type="http://schemas.openxmlformats.org/officeDocument/2006/relationships/diagramQuickStyle" Target="../diagrams/quickStyle2.xml" /><Relationship Id="rId4" Type="http://schemas.openxmlformats.org/officeDocument/2006/relationships/diagramLayout" Target="../diagrams/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 /><Relationship Id="rId2" Type="http://schemas.openxmlformats.org/officeDocument/2006/relationships/diagramData" Target="../diagrams/data3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3.xml" /><Relationship Id="rId5" Type="http://schemas.openxmlformats.org/officeDocument/2006/relationships/diagramColors" Target="../diagrams/colors3.xml" /><Relationship Id="rId4" Type="http://schemas.openxmlformats.org/officeDocument/2006/relationships/diagramQuickStyle" Target="../diagrams/quickStyle3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 /><Relationship Id="rId2" Type="http://schemas.openxmlformats.org/officeDocument/2006/relationships/diagramData" Target="../diagrams/data4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4.xml" /><Relationship Id="rId5" Type="http://schemas.openxmlformats.org/officeDocument/2006/relationships/diagramColors" Target="../diagrams/colors4.xml" /><Relationship Id="rId4" Type="http://schemas.openxmlformats.org/officeDocument/2006/relationships/diagramQuickStyle" Target="../diagrams/quickStyle4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 /><Relationship Id="rId2" Type="http://schemas.openxmlformats.org/officeDocument/2006/relationships/diagramData" Target="../diagrams/data5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5.xml" /><Relationship Id="rId5" Type="http://schemas.openxmlformats.org/officeDocument/2006/relationships/diagramColors" Target="../diagrams/colors5.xml" /><Relationship Id="rId4" Type="http://schemas.openxmlformats.org/officeDocument/2006/relationships/diagramQuickStyle" Target="../diagrams/quickStyle5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 /><Relationship Id="rId2" Type="http://schemas.openxmlformats.org/officeDocument/2006/relationships/diagramData" Target="../diagrams/data6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6.xml" /><Relationship Id="rId5" Type="http://schemas.openxmlformats.org/officeDocument/2006/relationships/diagramColors" Target="../diagrams/colors6.xml" /><Relationship Id="rId4" Type="http://schemas.openxmlformats.org/officeDocument/2006/relationships/diagramQuickStyle" Target="../diagrams/quickStyle6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2654" y="1708207"/>
            <a:ext cx="8399284" cy="2492062"/>
          </a:xfrm>
        </p:spPr>
        <p:txBody>
          <a:bodyPr>
            <a:normAutofit/>
          </a:bodyPr>
          <a:lstStyle/>
          <a:p>
            <a:pPr algn="ctr" rtl="0"/>
            <a:r>
              <a:rPr lang="en-US" sz="9600" b="1" dirty="0">
                <a:solidFill>
                  <a:schemeClr val="accent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Drug Induced Lupus</a:t>
            </a:r>
            <a:endParaRPr lang="ar-IQ" sz="9600" dirty="0">
              <a:solidFill>
                <a:schemeClr val="accent1"/>
              </a:solidFill>
              <a:latin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5268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0234827"/>
              </p:ext>
            </p:extLst>
          </p:nvPr>
        </p:nvGraphicFramePr>
        <p:xfrm>
          <a:off x="324465" y="1356852"/>
          <a:ext cx="10338619" cy="480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6322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92" y="1291131"/>
            <a:ext cx="11187962" cy="458115"/>
          </a:xfrm>
        </p:spPr>
        <p:txBody>
          <a:bodyPr>
            <a:noAutofit/>
          </a:bodyPr>
          <a:lstStyle/>
          <a:p>
            <a:r>
              <a:rPr lang="en-US" sz="3800" dirty="0">
                <a:latin typeface="Arial Rounded MT Bold" panose="020F0704030504030204" pitchFamily="34" charset="0"/>
              </a:rPr>
              <a:t>Gastrointestinal (GI) manifestations of MCTD</a:t>
            </a:r>
            <a:endParaRPr lang="ar-IQ" sz="38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445" y="1901951"/>
            <a:ext cx="9870295" cy="4380861"/>
          </a:xfrm>
        </p:spPr>
        <p:txBody>
          <a:bodyPr>
            <a:normAutofit fontScale="85000" lnSpcReduction="10000"/>
          </a:bodyPr>
          <a:lstStyle/>
          <a:p>
            <a:pPr marL="0" indent="0" algn="l" rtl="0">
              <a:buNone/>
            </a:pPr>
            <a:r>
              <a:rPr lang="en-US" dirty="0">
                <a:latin typeface="Arial Rounded MT Bold" panose="020F0704030504030204" pitchFamily="34" charset="0"/>
              </a:rPr>
              <a:t>Similar to those of scleroderma:</a:t>
            </a:r>
            <a:endParaRPr lang="en-US" sz="2000" dirty="0">
              <a:latin typeface="Arial Rounded MT Bold" panose="020F0704030504030204" pitchFamily="34" charset="0"/>
            </a:endParaRPr>
          </a:p>
          <a:p>
            <a:pPr lvl="0" algn="l" rtl="0"/>
            <a:r>
              <a:rPr lang="en-US" dirty="0">
                <a:latin typeface="Arial Rounded MT Bold" panose="020F0704030504030204" pitchFamily="34" charset="0"/>
              </a:rPr>
              <a:t>Upper and lower esophageal sphincter hypotension with gastroesophageal reflux leading to heartburn/dyspepsia (60%–70%)</a:t>
            </a:r>
            <a:endParaRPr lang="en-US" sz="2000" dirty="0">
              <a:latin typeface="Arial Rounded MT Bold" panose="020F0704030504030204" pitchFamily="34" charset="0"/>
            </a:endParaRPr>
          </a:p>
          <a:p>
            <a:pPr lvl="0" algn="l" rtl="0"/>
            <a:r>
              <a:rPr lang="en-US" dirty="0">
                <a:latin typeface="Arial Rounded MT Bold" panose="020F0704030504030204" pitchFamily="34" charset="0"/>
              </a:rPr>
              <a:t>Esophageal dysmotility, and/or stricture with dysphagia (40%)</a:t>
            </a:r>
            <a:endParaRPr lang="en-US" sz="2000" dirty="0">
              <a:latin typeface="Arial Rounded MT Bold" panose="020F0704030504030204" pitchFamily="34" charset="0"/>
            </a:endParaRPr>
          </a:p>
          <a:p>
            <a:pPr lvl="0" algn="l" rtl="0"/>
            <a:r>
              <a:rPr lang="en-US" dirty="0">
                <a:latin typeface="Arial Rounded MT Bold" panose="020F0704030504030204" pitchFamily="34" charset="0"/>
              </a:rPr>
              <a:t>Small bowel and colonic disease is less common in MCTD than in scleroderma</a:t>
            </a:r>
            <a:endParaRPr lang="en-US" sz="2000" dirty="0">
              <a:latin typeface="Arial Rounded MT Bold" panose="020F0704030504030204" pitchFamily="34" charset="0"/>
            </a:endParaRPr>
          </a:p>
          <a:p>
            <a:pPr lvl="0" algn="l" rtl="0"/>
            <a:r>
              <a:rPr lang="en-US" dirty="0">
                <a:latin typeface="Arial Rounded MT Bold" panose="020F0704030504030204" pitchFamily="34" charset="0"/>
              </a:rPr>
              <a:t>Other less common GI complications include </a:t>
            </a:r>
            <a:endParaRPr lang="en-US" sz="2000" dirty="0">
              <a:latin typeface="Arial Rounded MT Bold" panose="020F0704030504030204" pitchFamily="34" charset="0"/>
            </a:endParaRPr>
          </a:p>
          <a:p>
            <a:pPr lvl="1" algn="l" rtl="0"/>
            <a:r>
              <a:rPr lang="en-US" dirty="0">
                <a:latin typeface="Arial Rounded MT Bold" panose="020F0704030504030204" pitchFamily="34" charset="0"/>
              </a:rPr>
              <a:t>Intestinal vasculitis</a:t>
            </a:r>
            <a:endParaRPr lang="en-US" sz="2000" dirty="0">
              <a:latin typeface="Arial Rounded MT Bold" panose="020F0704030504030204" pitchFamily="34" charset="0"/>
            </a:endParaRPr>
          </a:p>
          <a:p>
            <a:pPr lvl="1" algn="l" rtl="0"/>
            <a:r>
              <a:rPr lang="en-US" dirty="0">
                <a:latin typeface="Arial Rounded MT Bold" panose="020F0704030504030204" pitchFamily="34" charset="0"/>
              </a:rPr>
              <a:t>Acute pancreatitis</a:t>
            </a:r>
            <a:endParaRPr lang="en-US" sz="2000" dirty="0">
              <a:latin typeface="Arial Rounded MT Bold" panose="020F0704030504030204" pitchFamily="34" charset="0"/>
            </a:endParaRPr>
          </a:p>
          <a:p>
            <a:pPr lvl="1" algn="l" rtl="0"/>
            <a:r>
              <a:rPr lang="en-US" dirty="0">
                <a:latin typeface="Arial Rounded MT Bold" panose="020F0704030504030204" pitchFamily="34" charset="0"/>
              </a:rPr>
              <a:t>Chronic active hepatitis</a:t>
            </a:r>
            <a:endParaRPr lang="en-US" sz="2000" dirty="0">
              <a:latin typeface="Arial Rounded MT Bold" panose="020F0704030504030204" pitchFamily="34" charset="0"/>
            </a:endParaRP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64899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latin typeface="Arial Rounded MT Bold" panose="020F0704030504030204" pitchFamily="34" charset="0"/>
              </a:rPr>
              <a:t>CNS manifestations of MCTD</a:t>
            </a:r>
            <a:endParaRPr lang="ar-IQ" sz="40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>
                <a:latin typeface="Arial Rounded MT Bold" panose="020F0704030504030204" pitchFamily="34" charset="0"/>
              </a:rPr>
              <a:t>Severe CNS involvement is unusual </a:t>
            </a:r>
          </a:p>
          <a:p>
            <a:pPr lvl="0" algn="l" rtl="0"/>
            <a:r>
              <a:rPr lang="en-US" dirty="0">
                <a:latin typeface="Arial Rounded MT Bold" panose="020F0704030504030204" pitchFamily="34" charset="0"/>
              </a:rPr>
              <a:t>Trigeminal neuralgia (most commonly) </a:t>
            </a:r>
          </a:p>
          <a:p>
            <a:pPr lvl="0" algn="l" rtl="0"/>
            <a:r>
              <a:rPr lang="en-US" dirty="0">
                <a:latin typeface="Arial Rounded MT Bold" panose="020F0704030504030204" pitchFamily="34" charset="0"/>
              </a:rPr>
              <a:t>Sensorineural hearing loss </a:t>
            </a:r>
          </a:p>
          <a:p>
            <a:pPr lvl="0" algn="l" rtl="0"/>
            <a:r>
              <a:rPr lang="en-US" dirty="0">
                <a:latin typeface="Arial Rounded MT Bold" panose="020F0704030504030204" pitchFamily="34" charset="0"/>
              </a:rPr>
              <a:t>Seizure and psychosis (rare)</a:t>
            </a:r>
          </a:p>
          <a:p>
            <a:pPr algn="l"/>
            <a:endParaRPr lang="ar-IQ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459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latin typeface="Arial Rounded MT Bold" panose="020F0704030504030204" pitchFamily="34" charset="0"/>
              </a:rPr>
              <a:t>Pulmonary manifestations of MCTD</a:t>
            </a:r>
            <a:endParaRPr lang="ar-IQ" sz="40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>
                <a:latin typeface="Arial Rounded MT Bold" panose="020F0704030504030204" pitchFamily="34" charset="0"/>
              </a:rPr>
              <a:t>Involvement of the lungs is common (75%) in MCTD, although most patients are asymptomatic</a:t>
            </a:r>
          </a:p>
          <a:p>
            <a:pPr lvl="0" algn="l" rtl="0"/>
            <a:r>
              <a:rPr lang="en-US" dirty="0">
                <a:latin typeface="Arial Rounded MT Bold" panose="020F0704030504030204" pitchFamily="34" charset="0"/>
              </a:rPr>
              <a:t>Aspiration secondary to esophageal disease contribute to pulmonary disease</a:t>
            </a:r>
          </a:p>
          <a:p>
            <a:pPr lvl="0" algn="l" rtl="0"/>
            <a:r>
              <a:rPr lang="en-US" dirty="0">
                <a:latin typeface="Arial Rounded MT Bold" panose="020F0704030504030204" pitchFamily="34" charset="0"/>
              </a:rPr>
              <a:t>Up to 25% will develop severe pulmonary fibrosis</a:t>
            </a:r>
          </a:p>
          <a:p>
            <a:pPr lvl="0" algn="l" rtl="0"/>
            <a:r>
              <a:rPr lang="en-US" dirty="0">
                <a:latin typeface="Arial Rounded MT Bold" panose="020F0704030504030204" pitchFamily="34" charset="0"/>
              </a:rPr>
              <a:t>The most feared complication is PAH( major cause of mortality and morbidity )</a:t>
            </a:r>
          </a:p>
          <a:p>
            <a:endParaRPr lang="ar-IQ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638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latin typeface="Arial Rounded MT Bold" panose="020F0704030504030204" pitchFamily="34" charset="0"/>
              </a:rPr>
              <a:t>Management </a:t>
            </a:r>
            <a:endParaRPr lang="ar-IQ" sz="40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dirty="0">
                <a:latin typeface="Arial Rounded MT Bold" panose="020F0704030504030204" pitchFamily="34" charset="0"/>
              </a:rPr>
              <a:t>Active inflammation, such as pleuritis, may respond to nonsteroidal antiinflammatory drugs (NSAIDs) or corticosteroids</a:t>
            </a:r>
          </a:p>
          <a:p>
            <a:pPr lvl="0" algn="l" rtl="0"/>
            <a:r>
              <a:rPr lang="en-US" dirty="0">
                <a:latin typeface="Arial Rounded MT Bold" panose="020F0704030504030204" pitchFamily="34" charset="0"/>
              </a:rPr>
              <a:t>Other medications such as AZA, MMF, or CYC may be used to treat ILD</a:t>
            </a:r>
          </a:p>
          <a:p>
            <a:pPr algn="l"/>
            <a:endParaRPr lang="ar-IQ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287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387" y="1276383"/>
            <a:ext cx="10972800" cy="45811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Typical laboratory findings in a patient with MCTD</a:t>
            </a:r>
            <a:endParaRPr lang="ar-IQ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/>
            <a:r>
              <a:rPr lang="en-US" dirty="0">
                <a:latin typeface="Arial Rounded MT Bold" panose="020F0704030504030204" pitchFamily="34" charset="0"/>
              </a:rPr>
              <a:t>Anemia of chronic disease</a:t>
            </a:r>
          </a:p>
          <a:p>
            <a:pPr lvl="0" algn="l" rtl="0"/>
            <a:r>
              <a:rPr lang="en-US" dirty="0">
                <a:latin typeface="Arial Rounded MT Bold" panose="020F0704030504030204" pitchFamily="34" charset="0"/>
              </a:rPr>
              <a:t>Coombs’ positivity (in up to 60% of patients, although overt hemolytic anemia is uncommon)</a:t>
            </a:r>
          </a:p>
          <a:p>
            <a:pPr lvl="0" algn="l" rtl="0"/>
            <a:r>
              <a:rPr lang="en-US" dirty="0">
                <a:latin typeface="Arial Rounded MT Bold" panose="020F0704030504030204" pitchFamily="34" charset="0"/>
              </a:rPr>
              <a:t>Thrombocytopenia is uncommon</a:t>
            </a:r>
          </a:p>
          <a:p>
            <a:pPr lvl="0" algn="l" rtl="0"/>
            <a:r>
              <a:rPr lang="en-US" dirty="0">
                <a:latin typeface="Arial Rounded MT Bold" panose="020F0704030504030204" pitchFamily="34" charset="0"/>
              </a:rPr>
              <a:t>Elevated ESR due to hypergammaglobulinemia</a:t>
            </a:r>
          </a:p>
          <a:p>
            <a:pPr lvl="0" algn="l" rtl="0"/>
            <a:r>
              <a:rPr lang="en-US" dirty="0">
                <a:latin typeface="Arial Rounded MT Bold" panose="020F0704030504030204" pitchFamily="34" charset="0"/>
              </a:rPr>
              <a:t>Hypocomplementemia is not associated with any particular clinical manifestation</a:t>
            </a:r>
          </a:p>
          <a:p>
            <a:pPr lvl="0" algn="l" rtl="0"/>
            <a:r>
              <a:rPr lang="en-US" dirty="0">
                <a:latin typeface="Arial Rounded MT Bold" panose="020F0704030504030204" pitchFamily="34" charset="0"/>
              </a:rPr>
              <a:t>Antibodies against common nuclear antigens (Rare)</a:t>
            </a:r>
          </a:p>
          <a:p>
            <a:pPr algn="l"/>
            <a:endParaRPr lang="ar-IQ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712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>
                <a:latin typeface="Arial Rounded MT Bold" panose="020F0704030504030204" pitchFamily="34" charset="0"/>
              </a:rPr>
              <a:t>U1-RNP</a:t>
            </a:r>
            <a:endParaRPr lang="ar-IQ" sz="40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206" y="1901952"/>
            <a:ext cx="9973534" cy="4233377"/>
          </a:xfrm>
        </p:spPr>
        <p:txBody>
          <a:bodyPr>
            <a:normAutofit lnSpcReduction="10000"/>
          </a:bodyPr>
          <a:lstStyle/>
          <a:p>
            <a:pPr lvl="0" algn="l" rtl="0"/>
            <a:r>
              <a:rPr lang="en-US" dirty="0">
                <a:latin typeface="Arial Rounded MT Bold" panose="020F0704030504030204" pitchFamily="34" charset="0"/>
              </a:rPr>
              <a:t>U1-RNP is a uridine-rich small nuclear ribonucleoprotein (</a:t>
            </a:r>
            <a:r>
              <a:rPr lang="en-US" dirty="0" err="1">
                <a:latin typeface="Arial Rounded MT Bold" panose="020F0704030504030204" pitchFamily="34" charset="0"/>
              </a:rPr>
              <a:t>sn</a:t>
            </a:r>
            <a:r>
              <a:rPr lang="en-US">
                <a:latin typeface="Arial Rounded MT Bold" panose="020F0704030504030204" pitchFamily="34" charset="0"/>
              </a:rPr>
              <a:t> RNP</a:t>
            </a:r>
            <a:r>
              <a:rPr lang="en-US" dirty="0">
                <a:latin typeface="Arial Rounded MT Bold" panose="020F0704030504030204" pitchFamily="34" charset="0"/>
              </a:rPr>
              <a:t>) that consists of U1-RNA and U1-specific </a:t>
            </a:r>
            <a:r>
              <a:rPr lang="en-US">
                <a:latin typeface="Arial Rounded MT Bold" panose="020F0704030504030204" pitchFamily="34" charset="0"/>
              </a:rPr>
              <a:t>polypeptides 70kD</a:t>
            </a:r>
            <a:r>
              <a:rPr lang="en-US" dirty="0">
                <a:latin typeface="Arial Rounded MT Bold" panose="020F0704030504030204" pitchFamily="34" charset="0"/>
              </a:rPr>
              <a:t>, A&amp; C</a:t>
            </a:r>
          </a:p>
          <a:p>
            <a:pPr lvl="0" algn="l" rtl="0"/>
            <a:r>
              <a:rPr lang="en-US" dirty="0">
                <a:latin typeface="Arial Rounded MT Bold" panose="020F0704030504030204" pitchFamily="34" charset="0"/>
              </a:rPr>
              <a:t>Patients with MCTD form high titers of antibodies against U1-RNP, particularly U1-70kD and U1-RNA, but also polypeptides A&amp; C, producing a high-titer ANA with a speckled pattern</a:t>
            </a:r>
          </a:p>
          <a:p>
            <a:pPr lvl="0" algn="l" rtl="0"/>
            <a:r>
              <a:rPr lang="en-US" dirty="0">
                <a:latin typeface="Arial Rounded MT Bold" panose="020F0704030504030204" pitchFamily="34" charset="0"/>
              </a:rPr>
              <a:t>Anti-U1-RNP antibodies can be present in other autoimmune diseases such as SLE and SSc, but typically in lower titer</a:t>
            </a:r>
          </a:p>
          <a:p>
            <a:pPr algn="l"/>
            <a:endParaRPr lang="ar-IQ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535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46974" y="2855518"/>
            <a:ext cx="9478022" cy="1355873"/>
          </a:xfrm>
        </p:spPr>
        <p:txBody>
          <a:bodyPr/>
          <a:lstStyle/>
          <a:p>
            <a:pPr algn="ctr"/>
            <a:r>
              <a:rPr lang="en-US" sz="8000" b="1" dirty="0">
                <a:ln w="0"/>
                <a:solidFill>
                  <a:schemeClr val="accent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THE END</a:t>
            </a:r>
            <a:endParaRPr lang="ar-IQ" sz="8000" b="1" dirty="0">
              <a:ln w="0"/>
              <a:solidFill>
                <a:schemeClr val="accent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189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9424744"/>
              </p:ext>
            </p:extLst>
          </p:nvPr>
        </p:nvGraphicFramePr>
        <p:xfrm>
          <a:off x="643943" y="1782462"/>
          <a:ext cx="9607639" cy="3974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57246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E4180C-0135-4707-BC9F-CAD574BC77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D0E4180C-0135-4707-BC9F-CAD574BC77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D0E4180C-0135-4707-BC9F-CAD574BC77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D0E4180C-0135-4707-BC9F-CAD574BC77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101444-D714-4A01-A5DA-4CBBDA52E1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graphicEl>
                                              <a:dgm id="{E6101444-D714-4A01-A5DA-4CBBDA52E1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E6101444-D714-4A01-A5DA-4CBBDA52E1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E6101444-D714-4A01-A5DA-4CBBDA52E1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744CB6-0266-4F5C-9232-1288105E60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B7744CB6-0266-4F5C-9232-1288105E60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B7744CB6-0266-4F5C-9232-1288105E60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B7744CB6-0266-4F5C-9232-1288105E60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3A45AC-895B-4415-B8DD-40BFC68D1A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graphicEl>
                                              <a:dgm id="{393A45AC-895B-4415-B8DD-40BFC68D1A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393A45AC-895B-4415-B8DD-40BFC68D1A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393A45AC-895B-4415-B8DD-40BFC68D1A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541" y="1339403"/>
            <a:ext cx="7156892" cy="4771261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5286847"/>
              </p:ext>
            </p:extLst>
          </p:nvPr>
        </p:nvGraphicFramePr>
        <p:xfrm>
          <a:off x="803563" y="277091"/>
          <a:ext cx="9698182" cy="60405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49718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EA44F3-FDD3-44DB-B6B4-EBEB406F36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CAEA44F3-FDD3-44DB-B6B4-EBEB406F36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CAEA44F3-FDD3-44DB-B6B4-EBEB406F36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CAEA44F3-FDD3-44DB-B6B4-EBEB406F36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80565B-587E-443E-B3F2-D100D03B9F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AD80565B-587E-443E-B3F2-D100D03B9F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AD80565B-587E-443E-B3F2-D100D03B9F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AD80565B-587E-443E-B3F2-D100D03B9F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DDA6F8-F2EE-46D1-B135-C2EECE907F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5CDDA6F8-F2EE-46D1-B135-C2EECE907F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5CDDA6F8-F2EE-46D1-B135-C2EECE907F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5CDDA6F8-F2EE-46D1-B135-C2EECE907F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46EA22-BB6E-4F63-9FBC-71A378CBD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CC46EA22-BB6E-4F63-9FBC-71A378CBD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CC46EA22-BB6E-4F63-9FBC-71A378CBD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CC46EA22-BB6E-4F63-9FBC-71A378CBD2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5FB384-F852-4B47-81AE-D586FE7F28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475FB384-F852-4B47-81AE-D586FE7F28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475FB384-F852-4B47-81AE-D586FE7F28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475FB384-F852-4B47-81AE-D586FE7F28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68E564-00E9-45D3-BCFF-0D06355341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3368E564-00E9-45D3-BCFF-0D06355341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3368E564-00E9-45D3-BCFF-0D06355341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graphicEl>
                                              <a:dgm id="{3368E564-00E9-45D3-BCFF-0D06355341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E8C032-248F-4C3F-BBC6-4D9BB8A180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F9E8C032-248F-4C3F-BBC6-4D9BB8A180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F9E8C032-248F-4C3F-BBC6-4D9BB8A180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dgm id="{F9E8C032-248F-4C3F-BBC6-4D9BB8A180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FCEC48-27E2-4473-AE1A-20F2BB6AC2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dgm id="{64FCEC48-27E2-4473-AE1A-20F2BB6AC2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64FCEC48-27E2-4473-AE1A-20F2BB6AC2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graphicEl>
                                              <a:dgm id="{64FCEC48-27E2-4473-AE1A-20F2BB6AC2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6E09B5-A9AD-4324-919B-77C9186E33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graphicEl>
                                              <a:dgm id="{EF6E09B5-A9AD-4324-919B-77C9186E33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EF6E09B5-A9AD-4324-919B-77C9186E33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EF6E09B5-A9AD-4324-919B-77C9186E33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4FDEE7-CDB8-4453-9084-0AF2D665F6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794FDEE7-CDB8-4453-9084-0AF2D665F6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794FDEE7-CDB8-4453-9084-0AF2D665F6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graphicEl>
                                              <a:dgm id="{794FDEE7-CDB8-4453-9084-0AF2D665F6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D90AD9-CF00-4FCF-9EF9-399B589E7D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dgm id="{E2D90AD9-CF00-4FCF-9EF9-399B589E7D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E2D90AD9-CF00-4FCF-9EF9-399B589E7D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">
                                            <p:graphicEl>
                                              <a:dgm id="{E2D90AD9-CF00-4FCF-9EF9-399B589E7D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E0EDE0-08D0-47E6-9F3A-EF58F4499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graphicEl>
                                              <a:dgm id="{B1E0EDE0-08D0-47E6-9F3A-EF58F4499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graphicEl>
                                              <a:dgm id="{B1E0EDE0-08D0-47E6-9F3A-EF58F4499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">
                                            <p:graphicEl>
                                              <a:dgm id="{B1E0EDE0-08D0-47E6-9F3A-EF58F44991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9A24C0-A742-4AA3-8EE8-A03C35F0DC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graphicEl>
                                              <a:dgm id="{5F9A24C0-A742-4AA3-8EE8-A03C35F0DC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>
                                            <p:graphicEl>
                                              <a:dgm id="{5F9A24C0-A742-4AA3-8EE8-A03C35F0DC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>
                                            <p:graphicEl>
                                              <a:dgm id="{5F9A24C0-A742-4AA3-8EE8-A03C35F0DC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9317E2-5F55-4A7F-9D0E-1F1437A857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graphicEl>
                                              <a:dgm id="{E59317E2-5F55-4A7F-9D0E-1F1437A857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graphicEl>
                                              <a:dgm id="{E59317E2-5F55-4A7F-9D0E-1F1437A857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">
                                            <p:graphicEl>
                                              <a:dgm id="{E59317E2-5F55-4A7F-9D0E-1F1437A857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B46A84-CE41-4F2A-A795-A221F8365D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graphicEl>
                                              <a:dgm id="{81B46A84-CE41-4F2A-A795-A221F8365D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graphicEl>
                                              <a:dgm id="{81B46A84-CE41-4F2A-A795-A221F8365D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">
                                            <p:graphicEl>
                                              <a:dgm id="{81B46A84-CE41-4F2A-A795-A221F8365D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A120FF-1026-4FF0-A8DB-DEC6ACA50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>
                                            <p:graphicEl>
                                              <a:dgm id="{0EA120FF-1026-4FF0-A8DB-DEC6ACA50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">
                                            <p:graphicEl>
                                              <a:dgm id="{0EA120FF-1026-4FF0-A8DB-DEC6ACA50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">
                                            <p:graphicEl>
                                              <a:dgm id="{0EA120FF-1026-4FF0-A8DB-DEC6ACA505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875" y="1302327"/>
            <a:ext cx="5937386" cy="4447309"/>
          </a:xfrm>
        </p:spPr>
      </p:pic>
      <p:sp>
        <p:nvSpPr>
          <p:cNvPr id="5" name="TextBox 4"/>
          <p:cNvSpPr txBox="1"/>
          <p:nvPr/>
        </p:nvSpPr>
        <p:spPr>
          <a:xfrm>
            <a:off x="2134876" y="5763491"/>
            <a:ext cx="5937386" cy="52322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DILE following MINOCYCLINE for UTI</a:t>
            </a:r>
            <a:endParaRPr lang="ar-IQ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89022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277200"/>
              </p:ext>
            </p:extLst>
          </p:nvPr>
        </p:nvGraphicFramePr>
        <p:xfrm>
          <a:off x="817419" y="1520292"/>
          <a:ext cx="9023642" cy="4229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269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1C59DD-2FB2-4FC2-BA39-DE42B7DF4F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D21C59DD-2FB2-4FC2-BA39-DE42B7DF4F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D21C59DD-2FB2-4FC2-BA39-DE42B7DF4F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D21C59DD-2FB2-4FC2-BA39-DE42B7DF4F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98FB6C-91D8-4E43-9D97-E499AD7C2C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graphicEl>
                                              <a:dgm id="{C498FB6C-91D8-4E43-9D97-E499AD7C2C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C498FB6C-91D8-4E43-9D97-E499AD7C2C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C498FB6C-91D8-4E43-9D97-E499AD7C2C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F73492-A612-4DAB-97D2-1F1E614A9D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1CF73492-A612-4DAB-97D2-1F1E614A9D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1CF73492-A612-4DAB-97D2-1F1E614A9D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1CF73492-A612-4DAB-97D2-1F1E614A9D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2EF051-7514-4A58-9A3D-9FF622A898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graphicEl>
                                              <a:dgm id="{8C2EF051-7514-4A58-9A3D-9FF622A898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8C2EF051-7514-4A58-9A3D-9FF622A898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8C2EF051-7514-4A58-9A3D-9FF622A898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E3C034-7D9C-4C22-9279-63765554C4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A7E3C034-7D9C-4C22-9279-63765554C4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A7E3C034-7D9C-4C22-9279-63765554C4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A7E3C034-7D9C-4C22-9279-63765554C4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2BBA8A-FDD2-4620-89DC-107B1B9C78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graphicEl>
                                              <a:dgm id="{F22BBA8A-FDD2-4620-89DC-107B1B9C78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F22BBA8A-FDD2-4620-89DC-107B1B9C78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F22BBA8A-FDD2-4620-89DC-107B1B9C78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6157C5-7E8E-4B06-A34B-CC85C7D62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graphicEl>
                                              <a:dgm id="{416157C5-7E8E-4B06-A34B-CC85C7D626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416157C5-7E8E-4B06-A34B-CC85C7D62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416157C5-7E8E-4B06-A34B-CC85C7D62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058D26-C1B5-43A2-A2C5-536635B266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graphicEl>
                                              <a:dgm id="{2C058D26-C1B5-43A2-A2C5-536635B266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2C058D26-C1B5-43A2-A2C5-536635B266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2C058D26-C1B5-43A2-A2C5-536635B266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929157"/>
              </p:ext>
            </p:extLst>
          </p:nvPr>
        </p:nvGraphicFramePr>
        <p:xfrm>
          <a:off x="0" y="1191492"/>
          <a:ext cx="10702344" cy="512727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43891">
                  <a:extLst>
                    <a:ext uri="{9D8B030D-6E8A-4147-A177-3AD203B41FA5}">
                      <a16:colId xmlns:a16="http://schemas.microsoft.com/office/drawing/2014/main" val="3888299672"/>
                    </a:ext>
                  </a:extLst>
                </a:gridCol>
                <a:gridCol w="4184073">
                  <a:extLst>
                    <a:ext uri="{9D8B030D-6E8A-4147-A177-3AD203B41FA5}">
                      <a16:colId xmlns:a16="http://schemas.microsoft.com/office/drawing/2014/main" val="3935300643"/>
                    </a:ext>
                  </a:extLst>
                </a:gridCol>
                <a:gridCol w="5174380">
                  <a:extLst>
                    <a:ext uri="{9D8B030D-6E8A-4147-A177-3AD203B41FA5}">
                      <a16:colId xmlns:a16="http://schemas.microsoft.com/office/drawing/2014/main" val="2150787742"/>
                    </a:ext>
                  </a:extLst>
                </a:gridCol>
              </a:tblGrid>
              <a:tr h="704566">
                <a:tc>
                  <a:txBody>
                    <a:bodyPr/>
                    <a:lstStyle/>
                    <a:p>
                      <a:pPr algn="ctr" rtl="0"/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Findings</a:t>
                      </a:r>
                      <a:endParaRPr lang="en-US" sz="3200" b="0" dirty="0">
                        <a:solidFill>
                          <a:schemeClr val="bg1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10498" marR="10498" marT="8398" marB="839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SLE</a:t>
                      </a:r>
                      <a:endParaRPr lang="en-US" sz="3200" b="0" dirty="0">
                        <a:solidFill>
                          <a:schemeClr val="bg1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10498" marR="10498" marT="8398" marB="839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DILE</a:t>
                      </a:r>
                      <a:endParaRPr lang="en-US" sz="3200" b="0" dirty="0">
                        <a:solidFill>
                          <a:schemeClr val="bg1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10498" marR="10498" marT="8398" marB="8398" anchor="ctr"/>
                </a:tc>
                <a:extLst>
                  <a:ext uri="{0D108BD9-81ED-4DB2-BD59-A6C34878D82A}">
                    <a16:rowId xmlns:a16="http://schemas.microsoft.com/office/drawing/2014/main" val="3231411929"/>
                  </a:ext>
                </a:extLst>
              </a:tr>
              <a:tr h="1460926"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CLINICAL </a:t>
                      </a:r>
                      <a:endParaRPr lang="en-US" sz="2400" b="0" dirty="0">
                        <a:solidFill>
                          <a:schemeClr val="bg1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10498" marR="10498" marT="8398" marB="8398" vert="vert270" anchor="ctr"/>
                </a:tc>
                <a:tc>
                  <a:txBody>
                    <a:bodyPr/>
                    <a:lstStyle/>
                    <a:p>
                      <a:pPr marL="342900" indent="-342900" algn="l" rtl="0">
                        <a:buFont typeface="Wingdings" panose="05000000000000000000" pitchFamily="2" charset="2"/>
                        <a:buChar char="Ø"/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Average age of onset of 20-30 y </a:t>
                      </a:r>
                    </a:p>
                    <a:p>
                      <a:pPr marL="342900" indent="-342900" algn="l" rtl="0">
                        <a:buFont typeface="Wingdings" panose="05000000000000000000" pitchFamily="2" charset="2"/>
                        <a:buChar char="Ø"/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Affects blacks more than whites </a:t>
                      </a:r>
                    </a:p>
                    <a:p>
                      <a:pPr marL="342900" indent="-342900" algn="l" rtl="0">
                        <a:buFont typeface="Wingdings" panose="05000000000000000000" pitchFamily="2" charset="2"/>
                        <a:buChar char="Ø"/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Female-to-male ratio of 9:1</a:t>
                      </a:r>
                      <a:endParaRPr lang="en-US" sz="3200" b="0" dirty="0">
                        <a:solidFill>
                          <a:schemeClr val="bg1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10498" marR="10498" marT="8398" marB="8398" anchor="ctr"/>
                </a:tc>
                <a:tc>
                  <a:txBody>
                    <a:bodyPr/>
                    <a:lstStyle/>
                    <a:p>
                      <a:pPr marL="342900" indent="-342900" algn="l" rtl="0">
                        <a:buFont typeface="Wingdings" panose="05000000000000000000" pitchFamily="2" charset="2"/>
                        <a:buChar char="Ø"/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Average age of onset of 50-70 y </a:t>
                      </a:r>
                    </a:p>
                    <a:p>
                      <a:pPr marL="342900" indent="-342900" algn="l" rtl="0">
                        <a:buFont typeface="Wingdings" panose="05000000000000000000" pitchFamily="2" charset="2"/>
                        <a:buChar char="Ø"/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Affects whites more than blacks</a:t>
                      </a:r>
                    </a:p>
                    <a:p>
                      <a:pPr marL="342900" indent="-342900" algn="l" rtl="0">
                        <a:buFont typeface="Wingdings" panose="05000000000000000000" pitchFamily="2" charset="2"/>
                        <a:buChar char="Ø"/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Female-to-male ratio of 1:1</a:t>
                      </a:r>
                    </a:p>
                  </a:txBody>
                  <a:tcPr marL="10498" marR="10498" marT="8398" marB="8398" anchor="ctr"/>
                </a:tc>
                <a:extLst>
                  <a:ext uri="{0D108BD9-81ED-4DB2-BD59-A6C34878D82A}">
                    <a16:rowId xmlns:a16="http://schemas.microsoft.com/office/drawing/2014/main" val="238344253"/>
                  </a:ext>
                </a:extLst>
              </a:tr>
              <a:tr h="2905271"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LABORATORY</a:t>
                      </a:r>
                      <a:endParaRPr lang="en-US" sz="2400" b="0" dirty="0">
                        <a:solidFill>
                          <a:schemeClr val="bg1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10498" marR="10498" marT="8398" marB="8398" vert="vert270" anchor="ctr"/>
                </a:tc>
                <a:tc>
                  <a:txBody>
                    <a:bodyPr/>
                    <a:lstStyle/>
                    <a:p>
                      <a:pPr marL="342900" indent="-342900" algn="l" rtl="0">
                        <a:buFont typeface="Wingdings" panose="05000000000000000000" pitchFamily="2" charset="2"/>
                        <a:buChar char="Ø"/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Antihistone antibodies in 50%</a:t>
                      </a:r>
                    </a:p>
                    <a:p>
                      <a:pPr marL="342900" indent="-342900" algn="l" rtl="0">
                        <a:buFont typeface="Wingdings" panose="05000000000000000000" pitchFamily="2" charset="2"/>
                        <a:buChar char="Ø"/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Anti-dsDNA present in 30-70% </a:t>
                      </a:r>
                    </a:p>
                    <a:p>
                      <a:pPr marL="342900" indent="-342900" algn="l" rtl="0">
                        <a:buFont typeface="Wingdings" panose="05000000000000000000" pitchFamily="2" charset="2"/>
                        <a:buChar char="Ø"/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C3/C4 levels decrease</a:t>
                      </a:r>
                    </a:p>
                    <a:p>
                      <a:pPr marL="342900" indent="-342900" algn="l" rtl="0">
                        <a:buFont typeface="Wingdings" panose="05000000000000000000" pitchFamily="2" charset="2"/>
                        <a:buChar char="Ø"/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Cutaneous findings </a:t>
                      </a:r>
                      <a:r>
                        <a:rPr lang="en-US" sz="3200">
                          <a:solidFill>
                            <a:schemeClr val="bg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in ~90</a:t>
                      </a: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% </a:t>
                      </a:r>
                    </a:p>
                    <a:p>
                      <a:pPr marL="342900" indent="-342900" algn="l" rtl="0">
                        <a:buFont typeface="Wingdings" panose="05000000000000000000" pitchFamily="2" charset="2"/>
                        <a:buChar char="Ø"/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Raynaud phenomenon in 50% </a:t>
                      </a:r>
                    </a:p>
                    <a:p>
                      <a:pPr marL="342900" indent="-342900" algn="l" rtl="0">
                        <a:buFont typeface="Wingdings" panose="05000000000000000000" pitchFamily="2" charset="2"/>
                        <a:buChar char="Ø"/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Antinuclear antibodies in &gt;95%</a:t>
                      </a:r>
                      <a:endParaRPr lang="en-US" sz="3200" b="0" dirty="0">
                        <a:solidFill>
                          <a:schemeClr val="bg1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10498" marR="10498" marT="8398" marB="8398" anchor="ctr"/>
                </a:tc>
                <a:tc>
                  <a:txBody>
                    <a:bodyPr/>
                    <a:lstStyle/>
                    <a:p>
                      <a:pPr marL="342900" indent="-342900" algn="l" rtl="0">
                        <a:buFont typeface="Wingdings" panose="05000000000000000000" pitchFamily="2" charset="2"/>
                        <a:buChar char="Ø"/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Antihistone antibodies in &gt;95% </a:t>
                      </a:r>
                    </a:p>
                    <a:p>
                      <a:pPr marL="342900" indent="-342900" algn="l" rtl="0">
                        <a:buFont typeface="Wingdings" panose="05000000000000000000" pitchFamily="2" charset="2"/>
                        <a:buChar char="Ø"/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Anti-</a:t>
                      </a:r>
                      <a:r>
                        <a:rPr lang="en-US" sz="3200" dirty="0" err="1">
                          <a:solidFill>
                            <a:schemeClr val="bg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ss</a:t>
                      </a: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DNA present ,Anti-ds DNA rare</a:t>
                      </a:r>
                    </a:p>
                    <a:p>
                      <a:pPr marL="342900" indent="-342900" algn="l" rtl="0">
                        <a:buFont typeface="Wingdings" panose="05000000000000000000" pitchFamily="2" charset="2"/>
                        <a:buChar char="Ø"/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C3/C4 levels normal </a:t>
                      </a:r>
                    </a:p>
                    <a:p>
                      <a:pPr marL="342900" indent="-342900" algn="l" rtl="0">
                        <a:buFont typeface="Wingdings" panose="05000000000000000000" pitchFamily="2" charset="2"/>
                        <a:buChar char="Ø"/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Cutaneous findings in ~25% </a:t>
                      </a:r>
                    </a:p>
                    <a:p>
                      <a:pPr marL="342900" indent="-342900" algn="l" rtl="0">
                        <a:buFont typeface="Wingdings" panose="05000000000000000000" pitchFamily="2" charset="2"/>
                        <a:buChar char="Ø"/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Raynaud phenomenon in 25% </a:t>
                      </a:r>
                    </a:p>
                    <a:p>
                      <a:pPr marL="342900" indent="-342900" algn="l" rtl="0">
                        <a:buFont typeface="Wingdings" panose="05000000000000000000" pitchFamily="2" charset="2"/>
                        <a:buChar char="Ø"/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Antinuclear antibodies in &gt;95%</a:t>
                      </a:r>
                      <a:endParaRPr lang="en-US" sz="3200" b="0" dirty="0">
                        <a:solidFill>
                          <a:schemeClr val="bg1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10498" marR="10498" marT="8398" marB="8398" anchor="ctr"/>
                </a:tc>
                <a:extLst>
                  <a:ext uri="{0D108BD9-81ED-4DB2-BD59-A6C34878D82A}">
                    <a16:rowId xmlns:a16="http://schemas.microsoft.com/office/drawing/2014/main" val="1160880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9137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407" y="1202640"/>
            <a:ext cx="10972800" cy="670405"/>
          </a:xfrm>
        </p:spPr>
        <p:txBody>
          <a:bodyPr>
            <a:noAutofit/>
          </a:bodyPr>
          <a:lstStyle/>
          <a:p>
            <a:pPr algn="ctr" rtl="0"/>
            <a:r>
              <a:rPr lang="en-US" sz="4000" dirty="0">
                <a:latin typeface="Arial Rounded MT Bold" panose="020F0704030504030204" pitchFamily="34" charset="0"/>
              </a:rPr>
              <a:t>Mixed Connective Tissue Disease</a:t>
            </a:r>
            <a:endParaRPr lang="ar-IQ" sz="40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9438711"/>
              </p:ext>
            </p:extLst>
          </p:nvPr>
        </p:nvGraphicFramePr>
        <p:xfrm>
          <a:off x="1887793" y="2757949"/>
          <a:ext cx="7451559" cy="1860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4054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388" y="1261634"/>
            <a:ext cx="10108709" cy="655656"/>
          </a:xfrm>
        </p:spPr>
        <p:txBody>
          <a:bodyPr>
            <a:noAutofit/>
          </a:bodyPr>
          <a:lstStyle/>
          <a:p>
            <a:pPr algn="ctr" rtl="0"/>
            <a:r>
              <a:rPr lang="en-US" sz="4000" dirty="0">
                <a:latin typeface="Arial Rounded MT Bold" panose="020F0704030504030204" pitchFamily="34" charset="0"/>
              </a:rPr>
              <a:t>The autoantibody pattern </a:t>
            </a:r>
            <a:endParaRPr lang="ar-IQ" sz="40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7073654"/>
              </p:ext>
            </p:extLst>
          </p:nvPr>
        </p:nvGraphicFramePr>
        <p:xfrm>
          <a:off x="1055820" y="2684207"/>
          <a:ext cx="9002580" cy="24924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3964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7171370"/>
              </p:ext>
            </p:extLst>
          </p:nvPr>
        </p:nvGraphicFramePr>
        <p:xfrm>
          <a:off x="324464" y="1901953"/>
          <a:ext cx="9973534" cy="3112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848828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E9AAED1A-6E74-41FE-AD7E-BAC02618EE83}" vid="{E3D982DE-254B-4EEF-B1D1-FB76380DBE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222</TotalTime>
  <Words>638</Words>
  <Application>Microsoft Office PowerPoint</Application>
  <PresentationFormat>Widescreen</PresentationFormat>
  <Paragraphs>95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Theme2</vt:lpstr>
      <vt:lpstr>Drug Induced Lupus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Mixed Connective Tissue Disease</vt:lpstr>
      <vt:lpstr>The autoantibody pattern </vt:lpstr>
      <vt:lpstr>PowerPoint Presentation</vt:lpstr>
      <vt:lpstr>PowerPoint Presentation</vt:lpstr>
      <vt:lpstr>Gastrointestinal (GI) manifestations of MCTD</vt:lpstr>
      <vt:lpstr>CNS manifestations of MCTD</vt:lpstr>
      <vt:lpstr>Pulmonary manifestations of MCTD</vt:lpstr>
      <vt:lpstr>Management </vt:lpstr>
      <vt:lpstr>Typical laboratory findings in a patient with MCTD</vt:lpstr>
      <vt:lpstr>U1-RNP</vt:lpstr>
      <vt:lpstr>THE END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 Induced Lupus</dc:title>
  <dc:creator>m-2016</dc:creator>
  <cp:lastModifiedBy>Mustafaomranah1978@outlook.com</cp:lastModifiedBy>
  <cp:revision>23</cp:revision>
  <dcterms:created xsi:type="dcterms:W3CDTF">2016-10-22T06:21:50Z</dcterms:created>
  <dcterms:modified xsi:type="dcterms:W3CDTF">2023-03-01T13:43:07Z</dcterms:modified>
</cp:coreProperties>
</file>